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2" r:id="rId3"/>
    <p:sldId id="262" r:id="rId4"/>
    <p:sldId id="257" r:id="rId5"/>
    <p:sldId id="266" r:id="rId6"/>
    <p:sldId id="264" r:id="rId7"/>
    <p:sldId id="265" r:id="rId8"/>
    <p:sldId id="267" r:id="rId9"/>
    <p:sldId id="268" r:id="rId10"/>
    <p:sldId id="270" r:id="rId11"/>
    <p:sldId id="271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4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229600" cy="544037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 </a:t>
            </a:r>
            <a:br>
              <a:rPr lang="ru-RU" sz="3100" dirty="0" smtClean="0"/>
            </a:br>
            <a:r>
              <a:rPr lang="ru-RU" sz="3100" dirty="0" smtClean="0"/>
              <a:t> </a:t>
            </a:r>
            <a:br>
              <a:rPr lang="ru-RU" sz="3100" dirty="0" smtClean="0"/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МБОУ «Средняя общеобразовательная школа № 19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имени Героя Советского Союза М.К.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Нехаева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(дошкольное отделение №3)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«Книга памяти»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Старшая группа № 7 «Солнышко»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Воспитатели: Бурова Е.С.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Калашникова О.В.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-20250513-WA00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500174"/>
            <a:ext cx="3428992" cy="2571744"/>
          </a:xfrm>
          <a:prstGeom prst="rect">
            <a:avLst/>
          </a:prstGeom>
        </p:spPr>
      </p:pic>
      <p:pic>
        <p:nvPicPr>
          <p:cNvPr id="6" name="Рисунок 5" descr="IMG-20250513-WA005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357" y="1285860"/>
            <a:ext cx="2839643" cy="3786190"/>
          </a:xfrm>
          <a:prstGeom prst="rect">
            <a:avLst/>
          </a:prstGeom>
        </p:spPr>
      </p:pic>
      <p:pic>
        <p:nvPicPr>
          <p:cNvPr id="7" name="Рисунок 6" descr="IMG-20250419-WA0069.jpg"/>
          <p:cNvPicPr>
            <a:picLocks noChangeAspect="1"/>
          </p:cNvPicPr>
          <p:nvPr/>
        </p:nvPicPr>
        <p:blipFill>
          <a:blip r:embed="rId4"/>
          <a:srcRect r="27272"/>
          <a:stretch>
            <a:fillRect/>
          </a:stretch>
        </p:blipFill>
        <p:spPr>
          <a:xfrm>
            <a:off x="4214810" y="1428736"/>
            <a:ext cx="1714512" cy="4191004"/>
          </a:xfrm>
          <a:prstGeom prst="rect">
            <a:avLst/>
          </a:prstGeom>
        </p:spPr>
      </p:pic>
      <p:pic>
        <p:nvPicPr>
          <p:cNvPr id="8" name="Рисунок 7" descr="IMG-20250513-WA0037.jpg"/>
          <p:cNvPicPr>
            <a:picLocks noChangeAspect="1"/>
          </p:cNvPicPr>
          <p:nvPr/>
        </p:nvPicPr>
        <p:blipFill>
          <a:blip r:embed="rId5" cstate="print"/>
          <a:srcRect l="20833" t="23958" r="8333" b="4166"/>
          <a:stretch>
            <a:fillRect/>
          </a:stretch>
        </p:blipFill>
        <p:spPr>
          <a:xfrm>
            <a:off x="1571604" y="4214818"/>
            <a:ext cx="1857388" cy="251293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dirty="0"/>
          </a:p>
        </p:txBody>
      </p:sp>
      <p:pic>
        <p:nvPicPr>
          <p:cNvPr id="4" name="Рисунок 3" descr="IMG202505061041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357298"/>
            <a:ext cx="4000496" cy="3000372"/>
          </a:xfrm>
          <a:prstGeom prst="rect">
            <a:avLst/>
          </a:prstGeom>
        </p:spPr>
      </p:pic>
      <p:pic>
        <p:nvPicPr>
          <p:cNvPr id="5" name="Рисунок 4" descr="IMG202505061038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285860"/>
            <a:ext cx="4429123" cy="3321842"/>
          </a:xfrm>
          <a:prstGeom prst="rect">
            <a:avLst/>
          </a:prstGeom>
        </p:spPr>
      </p:pic>
      <p:pic>
        <p:nvPicPr>
          <p:cNvPr id="6" name="Рисунок 5" descr="IMG20250506103457.jpg"/>
          <p:cNvPicPr>
            <a:picLocks noChangeAspect="1"/>
          </p:cNvPicPr>
          <p:nvPr/>
        </p:nvPicPr>
        <p:blipFill>
          <a:blip r:embed="rId4" cstate="print"/>
          <a:srcRect l="12500" t="34375" r="29687" b="16666"/>
          <a:stretch>
            <a:fillRect/>
          </a:stretch>
        </p:blipFill>
        <p:spPr>
          <a:xfrm>
            <a:off x="2643174" y="4286256"/>
            <a:ext cx="3786214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Беседы, чтение книг, рассматривание иллюстраций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20250218070659.jpg"/>
          <p:cNvPicPr>
            <a:picLocks noChangeAspect="1"/>
          </p:cNvPicPr>
          <p:nvPr/>
        </p:nvPicPr>
        <p:blipFill>
          <a:blip r:embed="rId2" cstate="print"/>
          <a:srcRect l="19444" t="2083" r="11111" b="7291"/>
          <a:stretch>
            <a:fillRect/>
          </a:stretch>
        </p:blipFill>
        <p:spPr>
          <a:xfrm>
            <a:off x="714348" y="1928802"/>
            <a:ext cx="2134929" cy="3714776"/>
          </a:xfrm>
          <a:prstGeom prst="rect">
            <a:avLst/>
          </a:prstGeom>
        </p:spPr>
      </p:pic>
      <p:pic>
        <p:nvPicPr>
          <p:cNvPr id="5" name="Рисунок 4" descr="IMG202502180834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857364"/>
            <a:ext cx="4214810" cy="31611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 презентаций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501301642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643050"/>
            <a:ext cx="4874696" cy="3656022"/>
          </a:xfrm>
        </p:spPr>
      </p:pic>
      <p:pic>
        <p:nvPicPr>
          <p:cNvPr id="5" name="Рисунок 4" descr="IMG202502131613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1498" y="3286124"/>
            <a:ext cx="4762501" cy="35718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250224_034705_2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1428736"/>
            <a:ext cx="3224738" cy="4286256"/>
          </a:xfrm>
          <a:prstGeom prst="rect">
            <a:avLst/>
          </a:prstGeom>
        </p:spPr>
      </p:pic>
      <p:pic>
        <p:nvPicPr>
          <p:cNvPr id="6" name="Рисунок 5" descr="IMG_20250224_034705_1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500174"/>
            <a:ext cx="3222728" cy="4283585"/>
          </a:xfrm>
          <a:prstGeom prst="rect">
            <a:avLst/>
          </a:prstGeom>
        </p:spPr>
      </p:pic>
      <p:pic>
        <p:nvPicPr>
          <p:cNvPr id="8" name="Рисунок 7" descr="IMG202505061434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2357430"/>
            <a:ext cx="5143503" cy="38576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Беседы, рассматривание иллюстраций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250224_034704_87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571612"/>
            <a:ext cx="3405080" cy="4525963"/>
          </a:xfrm>
        </p:spPr>
      </p:pic>
      <p:pic>
        <p:nvPicPr>
          <p:cNvPr id="5" name="Рисунок 4" descr="IMG202502120944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1785926"/>
            <a:ext cx="5143504" cy="38576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 и рассматривание книг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250224_034705_1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500174"/>
            <a:ext cx="3405080" cy="4525963"/>
          </a:xfrm>
        </p:spPr>
      </p:pic>
      <p:pic>
        <p:nvPicPr>
          <p:cNvPr id="5" name="Рисунок 4" descr="IMG202502201003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6749" y="1428736"/>
            <a:ext cx="4667251" cy="3500438"/>
          </a:xfrm>
          <a:prstGeom prst="rect">
            <a:avLst/>
          </a:prstGeom>
        </p:spPr>
      </p:pic>
      <p:pic>
        <p:nvPicPr>
          <p:cNvPr id="6" name="Рисунок 5" descr="IMG202502201011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3214686"/>
            <a:ext cx="4500594" cy="337544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военной техникой и игрушками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502120945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571612"/>
            <a:ext cx="3394472" cy="4525963"/>
          </a:xfrm>
        </p:spPr>
      </p:pic>
      <p:pic>
        <p:nvPicPr>
          <p:cNvPr id="5" name="Рисунок 4" descr="IMG202502201006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66" y="1500174"/>
            <a:ext cx="3857634" cy="5143512"/>
          </a:xfrm>
          <a:prstGeom prst="rect">
            <a:avLst/>
          </a:prstGeom>
        </p:spPr>
      </p:pic>
      <p:pic>
        <p:nvPicPr>
          <p:cNvPr id="6" name="Рисунок 5" descr="IMG-20250221-WA00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2" y="1643050"/>
            <a:ext cx="3722794" cy="49482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Спортивные соревнования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G20250402102227.jpg"/>
          <p:cNvPicPr>
            <a:picLocks noChangeAspect="1"/>
          </p:cNvPicPr>
          <p:nvPr/>
        </p:nvPicPr>
        <p:blipFill>
          <a:blip r:embed="rId2" cstate="print"/>
          <a:srcRect l="11718" t="20833" r="7031"/>
          <a:stretch>
            <a:fillRect/>
          </a:stretch>
        </p:blipFill>
        <p:spPr>
          <a:xfrm>
            <a:off x="428596" y="1500174"/>
            <a:ext cx="4429156" cy="3236676"/>
          </a:xfrm>
          <a:prstGeom prst="rect">
            <a:avLst/>
          </a:prstGeom>
        </p:spPr>
      </p:pic>
      <p:pic>
        <p:nvPicPr>
          <p:cNvPr id="9" name="Рисунок 8" descr="IMG20250402103032.jpg"/>
          <p:cNvPicPr>
            <a:picLocks noChangeAspect="1"/>
          </p:cNvPicPr>
          <p:nvPr/>
        </p:nvPicPr>
        <p:blipFill>
          <a:blip r:embed="rId3" cstate="print"/>
          <a:srcRect l="4687" t="14583" r="10937" b="11458"/>
          <a:stretch>
            <a:fillRect/>
          </a:stretch>
        </p:blipFill>
        <p:spPr>
          <a:xfrm>
            <a:off x="4929158" y="1714488"/>
            <a:ext cx="4214842" cy="2770868"/>
          </a:xfrm>
          <a:prstGeom prst="rect">
            <a:avLst/>
          </a:prstGeom>
        </p:spPr>
      </p:pic>
      <p:pic>
        <p:nvPicPr>
          <p:cNvPr id="10" name="Рисунок 9" descr="IMG20250402102441.jpg"/>
          <p:cNvPicPr>
            <a:picLocks noChangeAspect="1"/>
          </p:cNvPicPr>
          <p:nvPr/>
        </p:nvPicPr>
        <p:blipFill>
          <a:blip r:embed="rId4" cstate="print"/>
          <a:srcRect t="28125" r="13889" b="12500"/>
          <a:stretch>
            <a:fillRect/>
          </a:stretch>
        </p:blipFill>
        <p:spPr>
          <a:xfrm>
            <a:off x="3428992" y="4000504"/>
            <a:ext cx="2719646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Мероприятие: «9 Мая»</a:t>
            </a:r>
            <a:endParaRPr lang="ru-RU" dirty="0"/>
          </a:p>
        </p:txBody>
      </p:sp>
      <p:pic>
        <p:nvPicPr>
          <p:cNvPr id="8" name="Рисунок 7" descr="IMG-20250506-WA00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357298"/>
            <a:ext cx="3571900" cy="2678925"/>
          </a:xfrm>
          <a:prstGeom prst="rect">
            <a:avLst/>
          </a:prstGeom>
        </p:spPr>
      </p:pic>
      <p:pic>
        <p:nvPicPr>
          <p:cNvPr id="9" name="Рисунок 8" descr="IMG-20250506-WA0057.jpg"/>
          <p:cNvPicPr>
            <a:picLocks noChangeAspect="1"/>
          </p:cNvPicPr>
          <p:nvPr/>
        </p:nvPicPr>
        <p:blipFill>
          <a:blip r:embed="rId3"/>
          <a:srcRect r="20512" b="24359"/>
          <a:stretch>
            <a:fillRect/>
          </a:stretch>
        </p:blipFill>
        <p:spPr>
          <a:xfrm>
            <a:off x="5500694" y="1142984"/>
            <a:ext cx="3321868" cy="4214842"/>
          </a:xfrm>
          <a:prstGeom prst="rect">
            <a:avLst/>
          </a:prstGeom>
        </p:spPr>
      </p:pic>
      <p:pic>
        <p:nvPicPr>
          <p:cNvPr id="10" name="Рисунок 9" descr="IMG-20250506-WA0060.jpg"/>
          <p:cNvPicPr>
            <a:picLocks noChangeAspect="1"/>
          </p:cNvPicPr>
          <p:nvPr/>
        </p:nvPicPr>
        <p:blipFill>
          <a:blip r:embed="rId4"/>
          <a:srcRect l="14136" t="39267" b="13612"/>
          <a:stretch>
            <a:fillRect/>
          </a:stretch>
        </p:blipFill>
        <p:spPr>
          <a:xfrm>
            <a:off x="785786" y="4500570"/>
            <a:ext cx="5207008" cy="21431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43</Words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    МБОУ «Средняя общеобразовательная школа № 19 имени Героя Советского Союза М.К. Нехаева» (дошкольное отделение №3)   Проект   «Книга памяти»  Старшая группа № 7 «Солнышко»                                                                     Воспитатели: Бурова Е.С. Калашникова О.В.   </vt:lpstr>
      <vt:lpstr>Беседы, чтение книг, рассматривание иллюстраций</vt:lpstr>
      <vt:lpstr>Показ презентаций</vt:lpstr>
      <vt:lpstr>Художественно-эстетическое развитие</vt:lpstr>
      <vt:lpstr>Беседы, рассматривание иллюстраций</vt:lpstr>
      <vt:lpstr>Чтение и рассматривание книг</vt:lpstr>
      <vt:lpstr>Игры с военной техникой и игрушками</vt:lpstr>
      <vt:lpstr>Спортивные соревнования</vt:lpstr>
      <vt:lpstr>Мероприятие: «9 Мая»</vt:lpstr>
      <vt:lpstr>Взаимодействие с родителями</vt:lpstr>
      <vt:lpstr>Взаимодействие с родителями</vt:lpstr>
      <vt:lpstr>СПАСИБО ЗА ВНИМАНИЕ…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«Средняя общеобразовательная школа № 19 имени Героя Советского Союза М.К. Нехаева» (дошкольное отделение №3)   Проекта   «Наша армия»  Старшая группа № 7 «Солнышко»                                                                     Воспитатели: Бурова Е.С. Калашникова О.В.</dc:title>
  <dc:creator>LENOVO</dc:creator>
  <cp:lastModifiedBy>LENOVO</cp:lastModifiedBy>
  <cp:revision>4</cp:revision>
  <dcterms:created xsi:type="dcterms:W3CDTF">2025-02-24T00:51:02Z</dcterms:created>
  <dcterms:modified xsi:type="dcterms:W3CDTF">2025-05-23T06:22:43Z</dcterms:modified>
</cp:coreProperties>
</file>