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1" r:id="rId5"/>
    <p:sldId id="260" r:id="rId6"/>
    <p:sldId id="258" r:id="rId7"/>
    <p:sldId id="257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4051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МБОУ «Средняя общеобразовательная школа № 19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имени Героя Советского Союза М.К.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Нехаева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(дошкольное отделение №3)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«8 Марта – Международный Женский день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Старшая группа № 7 «Солнышко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Воспитатели: Бурова Е.С.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Калашникова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О.В. 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г.Сергиев-Посад – 2025 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 о маме, чтение книг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20241211160720.jpg"/>
          <p:cNvPicPr>
            <a:picLocks noChangeAspect="1"/>
          </p:cNvPicPr>
          <p:nvPr/>
        </p:nvPicPr>
        <p:blipFill>
          <a:blip r:embed="rId2" cstate="print"/>
          <a:srcRect l="19531" t="27083" r="21094"/>
          <a:stretch>
            <a:fillRect/>
          </a:stretch>
        </p:blipFill>
        <p:spPr>
          <a:xfrm>
            <a:off x="642910" y="2428868"/>
            <a:ext cx="3257562" cy="3000372"/>
          </a:xfrm>
          <a:prstGeom prst="rect">
            <a:avLst/>
          </a:prstGeom>
        </p:spPr>
      </p:pic>
      <p:pic>
        <p:nvPicPr>
          <p:cNvPr id="4" name="Рисунок 3" descr="IMG20241213095342.jpg"/>
          <p:cNvPicPr>
            <a:picLocks noChangeAspect="1"/>
          </p:cNvPicPr>
          <p:nvPr/>
        </p:nvPicPr>
        <p:blipFill>
          <a:blip r:embed="rId3" cstate="print"/>
          <a:srcRect l="15625" r="16406" b="34375"/>
          <a:stretch>
            <a:fillRect/>
          </a:stretch>
        </p:blipFill>
        <p:spPr>
          <a:xfrm>
            <a:off x="5072066" y="2500306"/>
            <a:ext cx="3748814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202412130947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928802"/>
            <a:ext cx="3643306" cy="2732480"/>
          </a:xfrm>
          <a:prstGeom prst="rect">
            <a:avLst/>
          </a:prstGeom>
        </p:spPr>
      </p:pic>
      <p:pic>
        <p:nvPicPr>
          <p:cNvPr id="4" name="Рисунок 3" descr="IMG202412130950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1857364"/>
            <a:ext cx="2357436" cy="3143248"/>
          </a:xfrm>
          <a:prstGeom prst="rect">
            <a:avLst/>
          </a:prstGeom>
        </p:spPr>
      </p:pic>
      <p:pic>
        <p:nvPicPr>
          <p:cNvPr id="5" name="Рисунок 4" descr="IMG20241213100206.jpg"/>
          <p:cNvPicPr>
            <a:picLocks noChangeAspect="1"/>
          </p:cNvPicPr>
          <p:nvPr/>
        </p:nvPicPr>
        <p:blipFill>
          <a:blip r:embed="rId4" cstate="print"/>
          <a:srcRect l="7031" t="45833" r="40625"/>
          <a:stretch>
            <a:fillRect/>
          </a:stretch>
        </p:blipFill>
        <p:spPr>
          <a:xfrm>
            <a:off x="3428992" y="4214818"/>
            <a:ext cx="3037478" cy="23574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/>
          </a:p>
        </p:txBody>
      </p:sp>
      <p:pic>
        <p:nvPicPr>
          <p:cNvPr id="3" name="Рисунок 2" descr="IMG-20250326-WA0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785926"/>
            <a:ext cx="2203565" cy="2928934"/>
          </a:xfrm>
          <a:prstGeom prst="rect">
            <a:avLst/>
          </a:prstGeom>
        </p:spPr>
      </p:pic>
      <p:pic>
        <p:nvPicPr>
          <p:cNvPr id="4" name="Рисунок 3" descr="IMG-20250326-WA00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1857364"/>
            <a:ext cx="2956008" cy="3929066"/>
          </a:xfrm>
          <a:prstGeom prst="rect">
            <a:avLst/>
          </a:prstGeom>
        </p:spPr>
      </p:pic>
      <p:pic>
        <p:nvPicPr>
          <p:cNvPr id="5" name="Рисунок 4" descr="IMG202503051546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3286124"/>
            <a:ext cx="2518172" cy="33575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250326-WA0017.jpg"/>
          <p:cNvPicPr>
            <a:picLocks noChangeAspect="1"/>
          </p:cNvPicPr>
          <p:nvPr/>
        </p:nvPicPr>
        <p:blipFill>
          <a:blip r:embed="rId2"/>
          <a:srcRect t="44792" b="11458"/>
          <a:stretch>
            <a:fillRect/>
          </a:stretch>
        </p:blipFill>
        <p:spPr>
          <a:xfrm>
            <a:off x="500034" y="1643050"/>
            <a:ext cx="5159573" cy="3000396"/>
          </a:xfrm>
          <a:prstGeom prst="rect">
            <a:avLst/>
          </a:prstGeom>
        </p:spPr>
      </p:pic>
      <p:pic>
        <p:nvPicPr>
          <p:cNvPr id="4" name="Рисунок 3" descr="IMG-20250326-WA00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74" y="1571612"/>
            <a:ext cx="2579787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Семейный клуб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202502251753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785926"/>
            <a:ext cx="3857620" cy="2893215"/>
          </a:xfrm>
          <a:prstGeom prst="rect">
            <a:avLst/>
          </a:prstGeom>
        </p:spPr>
      </p:pic>
      <p:pic>
        <p:nvPicPr>
          <p:cNvPr id="5" name="Рисунок 4" descr="IMG202502251802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3500438"/>
            <a:ext cx="4000495" cy="30003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Утренник «8 Марта»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50325-WA00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857364"/>
            <a:ext cx="4808896" cy="2705004"/>
          </a:xfrm>
        </p:spPr>
      </p:pic>
      <p:pic>
        <p:nvPicPr>
          <p:cNvPr id="5" name="Рисунок 4" descr="IMG-20250325-WA00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4143380"/>
            <a:ext cx="4572000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6907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  МБОУ «Средняя общеобразовательная школа № 19 имени Героя Советского Союза М.К. Нехаева» (дошкольное отделение №3)    Проект   «8 Марта – Международный Женский день» Старшая группа № 7 «Солнышко»                                                               Воспитатели: Бурова Е.С.                                                        Калашникова О.В.                                                           г.Сергиев-Посад – 2025 г. </vt:lpstr>
      <vt:lpstr>Беседы о маме, чтение книг</vt:lpstr>
      <vt:lpstr>Дидактические игры</vt:lpstr>
      <vt:lpstr>Художественно-эстетическое развитие</vt:lpstr>
      <vt:lpstr>Художественно-эстетическое развитие</vt:lpstr>
      <vt:lpstr>Семейный клуб</vt:lpstr>
      <vt:lpstr>Утренник «8 Марта»</vt:lpstr>
      <vt:lpstr>СПАСИБО ЗА ВНИМАНИЕ…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МБОУ «Средняя общеобразовательная школа № 19 имени Героя Советского Союза М.К. Нехаева» (дошкольное отделение №3)    Проект   «8 Марта – Международный Женский день» Старшая группа № 7 «Солнышко»                                                               Воспитатели: Бурова Е.С.                                                        Калашникова О.В.                                                           г.Сергиев-Посад – 2025 г. </dc:title>
  <dc:creator>LENOVO</dc:creator>
  <cp:lastModifiedBy>LENOVO</cp:lastModifiedBy>
  <cp:revision>1</cp:revision>
  <dcterms:created xsi:type="dcterms:W3CDTF">2025-05-23T05:10:09Z</dcterms:created>
  <dcterms:modified xsi:type="dcterms:W3CDTF">2025-05-23T05:32:26Z</dcterms:modified>
</cp:coreProperties>
</file>