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9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МБОУ «Средняя общеобразовательная школа № 19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имени Героя Советского Союза М.К.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Нехаева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(дошкольное отделение №3)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«Космос»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Старшая группа № 7 «Солнышко»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Воспитатели: Бурова Е.С.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Калашникова О.В. 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г.Сергиев-Посад – 2025 г.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Беседы, рассматривание иллюстраций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IMG-20250411-WA010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714488"/>
            <a:ext cx="2559796" cy="3402429"/>
          </a:xfrm>
        </p:spPr>
      </p:pic>
      <p:pic>
        <p:nvPicPr>
          <p:cNvPr id="9" name="Рисунок 8" descr="IMG-20250411-WA01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950" y="1928802"/>
            <a:ext cx="2311057" cy="3071810"/>
          </a:xfrm>
          <a:prstGeom prst="rect">
            <a:avLst/>
          </a:prstGeom>
        </p:spPr>
      </p:pic>
      <p:pic>
        <p:nvPicPr>
          <p:cNvPr id="10" name="Рисунок 9" descr="IMG-20250411-WA010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992" y="1857364"/>
            <a:ext cx="2364803" cy="31432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Беседы, рассматривание иллюстраций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504111641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357298"/>
            <a:ext cx="3803126" cy="2852345"/>
          </a:xfrm>
        </p:spPr>
      </p:pic>
      <p:pic>
        <p:nvPicPr>
          <p:cNvPr id="5" name="Рисунок 4" descr="IMG20250411155840.jpg"/>
          <p:cNvPicPr>
            <a:picLocks noChangeAspect="1"/>
          </p:cNvPicPr>
          <p:nvPr/>
        </p:nvPicPr>
        <p:blipFill>
          <a:blip r:embed="rId3" cstate="print"/>
          <a:srcRect r="16216"/>
          <a:stretch>
            <a:fillRect/>
          </a:stretch>
        </p:blipFill>
        <p:spPr>
          <a:xfrm>
            <a:off x="5214942" y="1357298"/>
            <a:ext cx="3152244" cy="2821753"/>
          </a:xfrm>
          <a:prstGeom prst="rect">
            <a:avLst/>
          </a:prstGeom>
        </p:spPr>
      </p:pic>
      <p:pic>
        <p:nvPicPr>
          <p:cNvPr id="6" name="Рисунок 5" descr="IMG202504111557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3240" y="4286256"/>
            <a:ext cx="3214678" cy="241100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Показ презентации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504080917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5824"/>
          <a:stretch>
            <a:fillRect/>
          </a:stretch>
        </p:blipFill>
        <p:spPr>
          <a:xfrm>
            <a:off x="0" y="1643050"/>
            <a:ext cx="2660118" cy="2370138"/>
          </a:xfrm>
        </p:spPr>
      </p:pic>
      <p:pic>
        <p:nvPicPr>
          <p:cNvPr id="5" name="Рисунок 4" descr="IMG202504080917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1428736"/>
            <a:ext cx="2089544" cy="2786058"/>
          </a:xfrm>
          <a:prstGeom prst="rect">
            <a:avLst/>
          </a:prstGeom>
        </p:spPr>
      </p:pic>
      <p:pic>
        <p:nvPicPr>
          <p:cNvPr id="6" name="Рисунок 5" descr="IMG202504080916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4357694"/>
            <a:ext cx="3047990" cy="2285992"/>
          </a:xfrm>
          <a:prstGeom prst="rect">
            <a:avLst/>
          </a:prstGeom>
        </p:spPr>
      </p:pic>
      <p:pic>
        <p:nvPicPr>
          <p:cNvPr id="7" name="Рисунок 6" descr="IMG20250408091630.jpg"/>
          <p:cNvPicPr>
            <a:picLocks noChangeAspect="1"/>
          </p:cNvPicPr>
          <p:nvPr/>
        </p:nvPicPr>
        <p:blipFill>
          <a:blip r:embed="rId5" cstate="print"/>
          <a:srcRect l="14535" r="8720"/>
          <a:stretch>
            <a:fillRect/>
          </a:stretch>
        </p:blipFill>
        <p:spPr>
          <a:xfrm>
            <a:off x="3071802" y="1500174"/>
            <a:ext cx="2786082" cy="2722741"/>
          </a:xfrm>
          <a:prstGeom prst="rect">
            <a:avLst/>
          </a:prstGeom>
        </p:spPr>
      </p:pic>
      <p:pic>
        <p:nvPicPr>
          <p:cNvPr id="8" name="Рисунок 7" descr="IMG20250408091804.jpg"/>
          <p:cNvPicPr>
            <a:picLocks noChangeAspect="1"/>
          </p:cNvPicPr>
          <p:nvPr/>
        </p:nvPicPr>
        <p:blipFill>
          <a:blip r:embed="rId6" cstate="print"/>
          <a:srcRect t="23958" r="12500" b="8333"/>
          <a:stretch>
            <a:fillRect/>
          </a:stretch>
        </p:blipFill>
        <p:spPr>
          <a:xfrm>
            <a:off x="1000100" y="4214818"/>
            <a:ext cx="2377239" cy="245271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 детей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-20250411-WA009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571612"/>
            <a:ext cx="2845548" cy="3782244"/>
          </a:xfrm>
        </p:spPr>
      </p:pic>
      <p:pic>
        <p:nvPicPr>
          <p:cNvPr id="5" name="Рисунок 4" descr="IMG-20250411-WA0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12" y="1571612"/>
            <a:ext cx="2687278" cy="3571876"/>
          </a:xfrm>
          <a:prstGeom prst="rect">
            <a:avLst/>
          </a:prstGeom>
        </p:spPr>
      </p:pic>
      <p:pic>
        <p:nvPicPr>
          <p:cNvPr id="6" name="Рисунок 5" descr="IMG20250325161946.jpg"/>
          <p:cNvPicPr>
            <a:picLocks noChangeAspect="1"/>
          </p:cNvPicPr>
          <p:nvPr/>
        </p:nvPicPr>
        <p:blipFill>
          <a:blip r:embed="rId4" cstate="print"/>
          <a:srcRect l="18055" t="12500" r="18055" b="30208"/>
          <a:stretch>
            <a:fillRect/>
          </a:stretch>
        </p:blipFill>
        <p:spPr>
          <a:xfrm>
            <a:off x="3286116" y="3429000"/>
            <a:ext cx="2643206" cy="31603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 детей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-20250411-WA009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500174"/>
            <a:ext cx="2848008" cy="2142681"/>
          </a:xfrm>
        </p:spPr>
      </p:pic>
      <p:pic>
        <p:nvPicPr>
          <p:cNvPr id="5" name="Рисунок 4" descr="IMG-20250411-WA009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818" y="1428736"/>
            <a:ext cx="3643306" cy="2741019"/>
          </a:xfrm>
          <a:prstGeom prst="rect">
            <a:avLst/>
          </a:prstGeom>
        </p:spPr>
      </p:pic>
      <p:pic>
        <p:nvPicPr>
          <p:cNvPr id="7" name="Рисунок 6" descr="IMG-20250411-WA0094.jpg"/>
          <p:cNvPicPr>
            <a:picLocks noChangeAspect="1"/>
          </p:cNvPicPr>
          <p:nvPr/>
        </p:nvPicPr>
        <p:blipFill>
          <a:blip r:embed="rId4"/>
          <a:srcRect l="7078" t="13541" r="30616" b="25000"/>
          <a:stretch>
            <a:fillRect/>
          </a:stretch>
        </p:blipFill>
        <p:spPr>
          <a:xfrm>
            <a:off x="2857488" y="3643314"/>
            <a:ext cx="2342924" cy="307183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Спортивное мероприятие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-20250411-WA01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714488"/>
            <a:ext cx="3405080" cy="4525963"/>
          </a:xfrm>
        </p:spPr>
      </p:pic>
      <p:pic>
        <p:nvPicPr>
          <p:cNvPr id="5" name="Рисунок 4" descr="IMG-20250411-WA01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1714488"/>
            <a:ext cx="3600959" cy="478632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ВНИМАНИЕ…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29</Words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МБОУ «Средняя общеобразовательная школа № 19 имени Героя Советского Союза М.К. Нехаева» (дошкольное отделение №3)   Проект  «Космос»  Старшая группа № 7 «Солнышко»                                                                         Воспитатели: Бурова Е.С.                                                     Калашникова О.В.                                                                г.Сергиев-Посад – 2025 г. </vt:lpstr>
      <vt:lpstr>Беседы, рассматривание иллюстраций</vt:lpstr>
      <vt:lpstr>Беседы, рассматривание иллюстраций</vt:lpstr>
      <vt:lpstr>Показ презентации </vt:lpstr>
      <vt:lpstr>Художественно-эстетическое развитие детей</vt:lpstr>
      <vt:lpstr>Художественно-эстетическое развитие детей</vt:lpstr>
      <vt:lpstr>Спортивное мероприятие</vt:lpstr>
      <vt:lpstr>СПАСИБО ЗА ВНИМАНИЕ…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«Средняя общеобразовательная школа № 19 имени Героя Советского Союза М.К. Нехаева» (дошкольное отделение №3)   Проект  «Космос»  Старшая группа № 7 «Солнышко»                                                                         Воспитатели: Бурова Е.С.                                                     Калашникова О.В.                                                                г.Сергиев-Посад – 2025 г. </dc:title>
  <dc:creator>LENOVO</dc:creator>
  <cp:lastModifiedBy>LENOVO</cp:lastModifiedBy>
  <cp:revision>2</cp:revision>
  <dcterms:created xsi:type="dcterms:W3CDTF">2025-05-23T03:36:02Z</dcterms:created>
  <dcterms:modified xsi:type="dcterms:W3CDTF">2025-05-23T04:31:57Z</dcterms:modified>
</cp:coreProperties>
</file>