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59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7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МБОУ «Средняя общеобразовательная школа № 19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имени Героя Советского Союза М.К.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Нехаева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(дошкольное отделение №3)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Проект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«Насекомые»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Старшая группа № 7 «Солнышко»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Воспитатели: Бурова Е.С.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Калашникова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О.В.  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  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г.Сергиев-Посад – 2025 г.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Беседа о насекомых, рассматривание иллюстрации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202505161022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571612"/>
            <a:ext cx="3803126" cy="2852345"/>
          </a:xfrm>
        </p:spPr>
      </p:pic>
      <p:pic>
        <p:nvPicPr>
          <p:cNvPr id="5" name="Рисунок 4" descr="IMG20250516123656.jpg"/>
          <p:cNvPicPr>
            <a:picLocks noChangeAspect="1"/>
          </p:cNvPicPr>
          <p:nvPr/>
        </p:nvPicPr>
        <p:blipFill>
          <a:blip r:embed="rId3" cstate="print"/>
          <a:srcRect l="27161"/>
          <a:stretch>
            <a:fillRect/>
          </a:stretch>
        </p:blipFill>
        <p:spPr>
          <a:xfrm>
            <a:off x="7426846" y="1571612"/>
            <a:ext cx="1717154" cy="3143272"/>
          </a:xfrm>
          <a:prstGeom prst="rect">
            <a:avLst/>
          </a:prstGeom>
        </p:spPr>
      </p:pic>
      <p:pic>
        <p:nvPicPr>
          <p:cNvPr id="6" name="Рисунок 5" descr="IMG20250516123933.jpg"/>
          <p:cNvPicPr>
            <a:picLocks noChangeAspect="1"/>
          </p:cNvPicPr>
          <p:nvPr/>
        </p:nvPicPr>
        <p:blipFill>
          <a:blip r:embed="rId4" cstate="print"/>
          <a:srcRect t="26041" r="34375"/>
          <a:stretch>
            <a:fillRect/>
          </a:stretch>
        </p:blipFill>
        <p:spPr>
          <a:xfrm>
            <a:off x="4286248" y="3786190"/>
            <a:ext cx="2873589" cy="242886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Показ презентации о насекомых. Викторина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IMG202505161618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72132" y="1428736"/>
            <a:ext cx="3310465" cy="2482849"/>
          </a:xfrm>
        </p:spPr>
      </p:pic>
      <p:pic>
        <p:nvPicPr>
          <p:cNvPr id="7" name="Рисунок 6" descr="IMG202505161620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85852" y="1714488"/>
            <a:ext cx="3095614" cy="2321711"/>
          </a:xfrm>
          <a:prstGeom prst="rect">
            <a:avLst/>
          </a:prstGeom>
        </p:spPr>
      </p:pic>
      <p:pic>
        <p:nvPicPr>
          <p:cNvPr id="8" name="Рисунок 7" descr="IMG202505161611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85852" y="4143380"/>
            <a:ext cx="3286116" cy="2464587"/>
          </a:xfrm>
          <a:prstGeom prst="rect">
            <a:avLst/>
          </a:prstGeom>
        </p:spPr>
      </p:pic>
      <p:pic>
        <p:nvPicPr>
          <p:cNvPr id="9" name="Рисунок 8" descr="IMG2025051616080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72132" y="4071942"/>
            <a:ext cx="3286116" cy="246458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Различаем насекомых от других животных</a:t>
            </a:r>
            <a:endParaRPr lang="ru-RU" dirty="0"/>
          </a:p>
        </p:txBody>
      </p:sp>
      <p:pic>
        <p:nvPicPr>
          <p:cNvPr id="4" name="Содержимое 3" descr="IMG202505161236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714488"/>
            <a:ext cx="4446068" cy="3334551"/>
          </a:xfrm>
        </p:spPr>
      </p:pic>
      <p:pic>
        <p:nvPicPr>
          <p:cNvPr id="5" name="Рисунок 4" descr="IMG202505161236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2066" y="3286124"/>
            <a:ext cx="3905245" cy="292893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202505160918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714488"/>
            <a:ext cx="3367598" cy="2525699"/>
          </a:xfrm>
        </p:spPr>
      </p:pic>
      <p:pic>
        <p:nvPicPr>
          <p:cNvPr id="5" name="Рисунок 4" descr="IMG2025051609175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4500570"/>
            <a:ext cx="2928926" cy="2196695"/>
          </a:xfrm>
          <a:prstGeom prst="rect">
            <a:avLst/>
          </a:prstGeom>
        </p:spPr>
      </p:pic>
      <p:pic>
        <p:nvPicPr>
          <p:cNvPr id="6" name="Рисунок 5" descr="IMG2025051416190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24475" y="1571612"/>
            <a:ext cx="3429024" cy="2571768"/>
          </a:xfrm>
          <a:prstGeom prst="rect">
            <a:avLst/>
          </a:prstGeom>
        </p:spPr>
      </p:pic>
      <p:pic>
        <p:nvPicPr>
          <p:cNvPr id="8" name="Рисунок 7" descr="IMG2025051416274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00694" y="4554148"/>
            <a:ext cx="3071802" cy="230385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  <a:endParaRPr lang="ru-RU" dirty="0"/>
          </a:p>
        </p:txBody>
      </p:sp>
      <p:pic>
        <p:nvPicPr>
          <p:cNvPr id="7" name="Содержимое 6" descr="IMG202505141613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1714488"/>
            <a:ext cx="3445936" cy="2584452"/>
          </a:xfrm>
        </p:spPr>
      </p:pic>
      <p:pic>
        <p:nvPicPr>
          <p:cNvPr id="8" name="Рисунок 7" descr="IMG202505131624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504" y="1643050"/>
            <a:ext cx="3571868" cy="2678901"/>
          </a:xfrm>
          <a:prstGeom prst="rect">
            <a:avLst/>
          </a:prstGeom>
        </p:spPr>
      </p:pic>
      <p:pic>
        <p:nvPicPr>
          <p:cNvPr id="10" name="Рисунок 9" descr="IMG202505160911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00364" y="4357694"/>
            <a:ext cx="3000363" cy="225027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97634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СПАСИБО ЗА ВНИМАНИЕ…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</Words>
  <PresentationFormat>Экран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МБОУ «Средняя общеобразовательная школа № 19 имени Героя Советского Союза М.К. Нехаева» (дошкольное отделение №3)   Проект  «Насекомые»  Старшая группа № 7 «Солнышко»                                                                Воспитатели: Бурова Е.С.                                                   Калашникова О.В.                                                                       г.Сергиев-Посад – 2025 г. </vt:lpstr>
      <vt:lpstr>Беседа о насекомых, рассматривание иллюстрации</vt:lpstr>
      <vt:lpstr>Показ презентации о насекомых. Викторина</vt:lpstr>
      <vt:lpstr>Различаем насекомых от других животных</vt:lpstr>
      <vt:lpstr>Художественно-эстетическое развитие</vt:lpstr>
      <vt:lpstr>Художественно-эстетическое развитие</vt:lpstr>
      <vt:lpstr>СПАСИБО ЗА ВНИМАНИЕ…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«Средняя общеобразовательная школа № 19 имени Героя Советского Союза М.К. Нехаева» (дошкольное отделение №3)   Проект  «Насекомые»  Старшая группа № 7 «Солнышко»                                                                Воспитатели: Бурова Е.С.                                                   Калашникова О.В.                                                                       г.Сергиев-Посад – 2025 г. </dc:title>
  <dc:creator>LENOVO</dc:creator>
  <cp:lastModifiedBy>LENOVO</cp:lastModifiedBy>
  <cp:revision>1</cp:revision>
  <dcterms:created xsi:type="dcterms:W3CDTF">2025-05-23T04:17:53Z</dcterms:created>
  <dcterms:modified xsi:type="dcterms:W3CDTF">2025-05-23T04:44:41Z</dcterms:modified>
</cp:coreProperties>
</file>