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62" r:id="rId4"/>
    <p:sldId id="276" r:id="rId5"/>
    <p:sldId id="257" r:id="rId6"/>
    <p:sldId id="264" r:id="rId7"/>
    <p:sldId id="267" r:id="rId8"/>
    <p:sldId id="277" r:id="rId9"/>
    <p:sldId id="270" r:id="rId10"/>
    <p:sldId id="274" r:id="rId11"/>
    <p:sldId id="271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LENOVO\Downloads\2bac91414587a9515134a88d224f2cf4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2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LENOVO\Downloads\5903cc5ef7fbf87188a3e3d843945345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Презентация к открытому занятию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познавательному развитию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старшей группе № 7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«Помощь лесным жителям»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Подготовила: Бурова Е.С.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25e67e555127403fc960ae686af4c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6286512" cy="4576597"/>
          </a:xfrm>
        </p:spPr>
      </p:pic>
      <p:pic>
        <p:nvPicPr>
          <p:cNvPr id="5" name="Рисунок 4" descr="znak-vopros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3714752"/>
            <a:ext cx="3008298" cy="3008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Vstrechi-s-dikimi-zhivotnymi-v-lesu-_-opasn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0"/>
            <a:ext cx="88583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ecurity-guard-vector-191620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142984"/>
            <a:ext cx="5376399" cy="5072074"/>
          </a:xfrm>
          <a:prstGeom prst="rect">
            <a:avLst/>
          </a:prstGeom>
        </p:spPr>
      </p:pic>
      <p:pic>
        <p:nvPicPr>
          <p:cNvPr id="5" name="Рисунок 4" descr="u_a57371178a645b10c7d759ea68e28f4c_8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000108"/>
            <a:ext cx="3714776" cy="2247525"/>
          </a:xfrm>
          <a:prstGeom prst="rect">
            <a:avLst/>
          </a:prstGeom>
        </p:spPr>
      </p:pic>
      <p:pic>
        <p:nvPicPr>
          <p:cNvPr id="8" name="Рисунок 7" descr="qa-whatsapp-187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3501" y="3500438"/>
            <a:ext cx="3429024" cy="2286016"/>
          </a:xfrm>
          <a:prstGeom prst="rect">
            <a:avLst/>
          </a:prstGeom>
        </p:spPr>
      </p:pic>
      <p:pic>
        <p:nvPicPr>
          <p:cNvPr id="9" name="2bac91414587a9515134a88d224f2cf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7715272" y="153990"/>
            <a:ext cx="928694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ecurity-guard-vector-191620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500042"/>
            <a:ext cx="5637228" cy="5318140"/>
          </a:xfrm>
          <a:prstGeom prst="rect">
            <a:avLst/>
          </a:prstGeom>
        </p:spPr>
      </p:pic>
      <p:pic>
        <p:nvPicPr>
          <p:cNvPr id="5" name="Рисунок 4" descr="qa-whatsapp-187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4238628"/>
            <a:ext cx="3929058" cy="2619372"/>
          </a:xfrm>
          <a:prstGeom prst="rect">
            <a:avLst/>
          </a:prstGeom>
        </p:spPr>
      </p:pic>
      <p:pic>
        <p:nvPicPr>
          <p:cNvPr id="8" name="5903cc5ef7fbf87188a3e3d84394534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072462" y="428604"/>
            <a:ext cx="774704" cy="774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les-vesna-1-768x5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4184148-middl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642918"/>
            <a:ext cx="7715304" cy="5715040"/>
          </a:xfrm>
        </p:spPr>
      </p:pic>
      <p:pic>
        <p:nvPicPr>
          <p:cNvPr id="7" name="Рисунок 6" descr="538800-figury-dlya-dlya-detey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142852"/>
            <a:ext cx="2664027" cy="200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Максим\Desktop\Презентация Microsoft PowerPoint (2)\Слайд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357166"/>
            <a:ext cx="9144000" cy="6286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f4455be479a36636c4b93acf38e8059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500042"/>
            <a:ext cx="8501090" cy="6072206"/>
          </a:xfrm>
        </p:spPr>
      </p:pic>
      <p:pic>
        <p:nvPicPr>
          <p:cNvPr id="3" name="Рисунок 2" descr="16144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4786322"/>
            <a:ext cx="1904981" cy="1071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a62d5605848eaf4e425b21196b1bad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0"/>
            <a:ext cx="6000792" cy="6643710"/>
          </a:xfrm>
        </p:spPr>
      </p:pic>
      <p:pic>
        <p:nvPicPr>
          <p:cNvPr id="3" name="Рисунок 2" descr="38-380543_book-and-pencil-clipart-collection-graphic-black-an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4643446"/>
            <a:ext cx="2428860" cy="1943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yyqBFpALc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571612"/>
            <a:ext cx="8001056" cy="37147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25e67e555127403fc960ae686af4c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6286512" cy="4576597"/>
          </a:xfrm>
        </p:spPr>
      </p:pic>
      <p:pic>
        <p:nvPicPr>
          <p:cNvPr id="3" name="Рисунок 2" descr="phpQGL7o7_html_55581fd8264b28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1357298"/>
            <a:ext cx="2397798" cy="4258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3002</TotalTime>
  <Words>22</Words>
  <PresentationFormat>Экран (4:3)</PresentationFormat>
  <Paragraphs>6</Paragraphs>
  <Slides>12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50</cp:revision>
  <dcterms:created xsi:type="dcterms:W3CDTF">2025-03-17T06:46:37Z</dcterms:created>
  <dcterms:modified xsi:type="dcterms:W3CDTF">2025-04-10T07:58:34Z</dcterms:modified>
</cp:coreProperties>
</file>