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75" r:id="rId4"/>
    <p:sldId id="276" r:id="rId5"/>
    <p:sldId id="277" r:id="rId6"/>
    <p:sldId id="278" r:id="rId7"/>
    <p:sldId id="279" r:id="rId8"/>
    <p:sldId id="280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3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7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000"/>
            <a:lum/>
          </a:blip>
          <a:srcRect/>
          <a:stretch>
            <a:fillRect t="-47000" b="-4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0" y="0"/>
            <a:ext cx="9144000" cy="657227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 </a:t>
            </a:r>
            <a:r>
              <a:rPr lang="ru-RU" sz="1400" dirty="0" smtClean="0"/>
              <a:t>               Управление образования администрации Сергиево - Посадского городского округа Московской области  МБОУ «Средняя общеобразовательная школа №19 имени Героя Советского Союза М.К. </a:t>
            </a:r>
            <a:r>
              <a:rPr lang="ru-RU" sz="1400" dirty="0" err="1" smtClean="0"/>
              <a:t>Нехаева</a:t>
            </a:r>
            <a:r>
              <a:rPr lang="ru-RU" sz="1400" dirty="0" smtClean="0"/>
              <a:t>»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 algn="ctr">
              <a:buNone/>
            </a:pP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Презентация по самообразованию</a:t>
            </a:r>
          </a:p>
          <a:p>
            <a:pPr algn="ctr">
              <a:buNone/>
            </a:pP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теме:  «Использование игровых технологий в формировании математических представлений у старших дошкольников» </a:t>
            </a:r>
          </a:p>
          <a:p>
            <a:pPr algn="ctr">
              <a:buNone/>
            </a:pP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(за второй квартал)</a:t>
            </a:r>
          </a:p>
          <a:p>
            <a:pPr algn="r">
              <a:buNone/>
            </a:pPr>
            <a:endParaRPr lang="ru-RU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Выполнила: Бурова Е.С. </a:t>
            </a:r>
          </a:p>
          <a:p>
            <a:pPr algn="ctr"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2024-2025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уч.год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Работа с детьми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Содержимое 9" descr="IMG202410220928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3429000"/>
            <a:ext cx="3946002" cy="2959502"/>
          </a:xfrm>
        </p:spPr>
      </p:pic>
      <p:pic>
        <p:nvPicPr>
          <p:cNvPr id="11" name="Рисунок 10" descr="IMG2024102209281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76749" y="1643050"/>
            <a:ext cx="4667251" cy="350043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с детьми</a:t>
            </a:r>
            <a:endParaRPr lang="ru-RU" dirty="0"/>
          </a:p>
        </p:txBody>
      </p:sp>
      <p:pic>
        <p:nvPicPr>
          <p:cNvPr id="4" name="Содержимое 3" descr="IMG2024112609185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1472" y="2928934"/>
            <a:ext cx="3874564" cy="2905923"/>
          </a:xfrm>
        </p:spPr>
      </p:pic>
      <p:pic>
        <p:nvPicPr>
          <p:cNvPr id="5" name="Рисунок 4" descr="IMG2024112609152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6314" y="2714620"/>
            <a:ext cx="4143372" cy="310752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Работа с детьми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2024111209410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1857364"/>
            <a:ext cx="4160316" cy="3120237"/>
          </a:xfrm>
        </p:spPr>
      </p:pic>
      <p:pic>
        <p:nvPicPr>
          <p:cNvPr id="8" name="Рисунок 7" descr="IMG2024110509304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6315" y="3214686"/>
            <a:ext cx="4357685" cy="326826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с детьми</a:t>
            </a:r>
            <a:endParaRPr lang="ru-RU" dirty="0"/>
          </a:p>
        </p:txBody>
      </p:sp>
      <p:pic>
        <p:nvPicPr>
          <p:cNvPr id="4" name="Содержимое 3" descr="IMG2024110509253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1714488"/>
            <a:ext cx="4510606" cy="3382955"/>
          </a:xfrm>
        </p:spPr>
      </p:pic>
      <p:pic>
        <p:nvPicPr>
          <p:cNvPr id="5" name="Рисунок 4" descr="IMG202411120926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29191" y="3357562"/>
            <a:ext cx="4214809" cy="3161107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Работа с детьми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2024121808371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42910" y="1643050"/>
            <a:ext cx="3394472" cy="4525963"/>
          </a:xfrm>
        </p:spPr>
      </p:pic>
      <p:pic>
        <p:nvPicPr>
          <p:cNvPr id="5" name="Рисунок 4" descr="IMG202412111203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3504" y="1714488"/>
            <a:ext cx="3375428" cy="450057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с детьми</a:t>
            </a:r>
            <a:endParaRPr lang="ru-RU" dirty="0"/>
          </a:p>
        </p:txBody>
      </p:sp>
      <p:pic>
        <p:nvPicPr>
          <p:cNvPr id="4" name="Содержимое 3" descr="IMG2024121112034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1571612"/>
            <a:ext cx="3394472" cy="4525963"/>
          </a:xfrm>
        </p:spPr>
      </p:pic>
      <p:pic>
        <p:nvPicPr>
          <p:cNvPr id="5" name="Рисунок 4" descr="IMG2024121112005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95747" y="1928802"/>
            <a:ext cx="5048253" cy="378619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Работа с детьми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2024121112003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1571612"/>
            <a:ext cx="3394472" cy="4525963"/>
          </a:xfrm>
        </p:spPr>
      </p:pic>
      <p:pic>
        <p:nvPicPr>
          <p:cNvPr id="5" name="Рисунок 4" descr="IMG202412111158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14942" y="1714488"/>
            <a:ext cx="3357568" cy="4476757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Работа с детьми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2024121111551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00100" y="1928802"/>
            <a:ext cx="3394472" cy="4525963"/>
          </a:xfrm>
        </p:spPr>
      </p:pic>
      <p:pic>
        <p:nvPicPr>
          <p:cNvPr id="6" name="Рисунок 5" descr="IMG2024091009143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04222" y="2071678"/>
            <a:ext cx="3053974" cy="4071966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Работа с детьми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2024102312261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643050"/>
            <a:ext cx="4500594" cy="3375446"/>
          </a:xfrm>
        </p:spPr>
      </p:pic>
      <p:pic>
        <p:nvPicPr>
          <p:cNvPr id="5" name="Рисунок 4" descr="IMG2024110612112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57752" y="3357562"/>
            <a:ext cx="4286248" cy="3214686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sz="6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внимание…</a:t>
            </a:r>
            <a:endParaRPr lang="ru-RU" sz="60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Работа с детьми</a:t>
            </a:r>
            <a:endParaRPr lang="ru-RU" dirty="0"/>
          </a:p>
        </p:txBody>
      </p:sp>
      <p:pic>
        <p:nvPicPr>
          <p:cNvPr id="4" name="Содержимое 3" descr="IMG2025021912142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1357298"/>
            <a:ext cx="4160316" cy="3120237"/>
          </a:xfrm>
        </p:spPr>
      </p:pic>
      <p:pic>
        <p:nvPicPr>
          <p:cNvPr id="5" name="Рисунок 4" descr="IMG2025021912143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9124" y="3321842"/>
            <a:ext cx="4714876" cy="353615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Работа с детьми</a:t>
            </a:r>
            <a:endParaRPr lang="ru-RU" dirty="0"/>
          </a:p>
        </p:txBody>
      </p:sp>
      <p:pic>
        <p:nvPicPr>
          <p:cNvPr id="4" name="Содержимое 3" descr="IMG2025021809155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1285860"/>
            <a:ext cx="4548724" cy="3411543"/>
          </a:xfrm>
        </p:spPr>
      </p:pic>
      <p:pic>
        <p:nvPicPr>
          <p:cNvPr id="5" name="Рисунок 4" descr="IMG2025021809171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34004" y="4000504"/>
            <a:ext cx="3809995" cy="285749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Работа с детьми</a:t>
            </a:r>
            <a:endParaRPr lang="ru-RU" dirty="0"/>
          </a:p>
        </p:txBody>
      </p:sp>
      <p:pic>
        <p:nvPicPr>
          <p:cNvPr id="4" name="Содержимое 3" descr="IMG2025031116171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357298"/>
            <a:ext cx="3786214" cy="5048286"/>
          </a:xfrm>
        </p:spPr>
      </p:pic>
      <p:pic>
        <p:nvPicPr>
          <p:cNvPr id="5" name="Рисунок 4" descr="IMG202503111614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29190" y="3696892"/>
            <a:ext cx="4214810" cy="316110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Работа с детьми</a:t>
            </a:r>
            <a:endParaRPr lang="ru-RU" dirty="0"/>
          </a:p>
        </p:txBody>
      </p:sp>
      <p:pic>
        <p:nvPicPr>
          <p:cNvPr id="4" name="Содержимое 3" descr="IMG202503111636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1785926"/>
            <a:ext cx="4262972" cy="3197229"/>
          </a:xfrm>
        </p:spPr>
      </p:pic>
      <p:pic>
        <p:nvPicPr>
          <p:cNvPr id="5" name="Рисунок 4" descr="IMG2025031116394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67251" y="3500438"/>
            <a:ext cx="4476749" cy="335756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Работа с детьми</a:t>
            </a:r>
            <a:endParaRPr lang="ru-RU" dirty="0"/>
          </a:p>
        </p:txBody>
      </p:sp>
      <p:pic>
        <p:nvPicPr>
          <p:cNvPr id="4" name="Содержимое 3" descr="IMG2025031116434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2844" y="1357298"/>
            <a:ext cx="4874696" cy="3656022"/>
          </a:xfrm>
        </p:spPr>
      </p:pic>
      <p:pic>
        <p:nvPicPr>
          <p:cNvPr id="5" name="Рисунок 4" descr="IMG202503111644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2066" y="3804051"/>
            <a:ext cx="4071933" cy="305394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Работа с детьми</a:t>
            </a:r>
            <a:endParaRPr lang="ru-RU" dirty="0"/>
          </a:p>
        </p:txBody>
      </p:sp>
      <p:pic>
        <p:nvPicPr>
          <p:cNvPr id="4" name="Содержимое 3" descr="IMG202503120836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1142984"/>
            <a:ext cx="4088878" cy="3066659"/>
          </a:xfrm>
        </p:spPr>
      </p:pic>
      <p:pic>
        <p:nvPicPr>
          <p:cNvPr id="5" name="Рисунок 4" descr="IMG2025031208365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86380" y="2524119"/>
            <a:ext cx="3286130" cy="419100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Работа с детьми</a:t>
            </a:r>
            <a:endParaRPr lang="ru-RU" dirty="0"/>
          </a:p>
        </p:txBody>
      </p:sp>
      <p:pic>
        <p:nvPicPr>
          <p:cNvPr id="4" name="Содержимое 3" descr="IMG2025031312414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2844" y="1285860"/>
            <a:ext cx="3517374" cy="2638031"/>
          </a:xfrm>
        </p:spPr>
      </p:pic>
      <p:pic>
        <p:nvPicPr>
          <p:cNvPr id="5" name="Рисунок 4" descr="IMG2025031208455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71670" y="3857628"/>
            <a:ext cx="4000495" cy="3000372"/>
          </a:xfrm>
          <a:prstGeom prst="rect">
            <a:avLst/>
          </a:prstGeom>
        </p:spPr>
      </p:pic>
      <p:pic>
        <p:nvPicPr>
          <p:cNvPr id="6" name="Рисунок 5" descr="IMG2025031208452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4876" y="1285860"/>
            <a:ext cx="4286248" cy="321468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Работа с детьми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2024091009111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2000240"/>
            <a:ext cx="3394472" cy="4525963"/>
          </a:xfrm>
        </p:spPr>
      </p:pic>
      <p:pic>
        <p:nvPicPr>
          <p:cNvPr id="5" name="Рисунок 4" descr="IMG2024091009133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29190" y="1857364"/>
            <a:ext cx="3161114" cy="421481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55</Words>
  <PresentationFormat>Экран (4:3)</PresentationFormat>
  <Paragraphs>29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Работа с детьми</vt:lpstr>
      <vt:lpstr>Работа с детьми</vt:lpstr>
      <vt:lpstr>Работа с детьми</vt:lpstr>
      <vt:lpstr>Работа с детьми</vt:lpstr>
      <vt:lpstr>Работа с детьми</vt:lpstr>
      <vt:lpstr>Работа с детьми</vt:lpstr>
      <vt:lpstr>Работа с детьми</vt:lpstr>
      <vt:lpstr>Работа с детьми</vt:lpstr>
      <vt:lpstr>Работа с детьми</vt:lpstr>
      <vt:lpstr>Работа с детьми</vt:lpstr>
      <vt:lpstr>Работа с детьми</vt:lpstr>
      <vt:lpstr>Работа с детьми</vt:lpstr>
      <vt:lpstr>Работа с детьми</vt:lpstr>
      <vt:lpstr>Работа с детьми</vt:lpstr>
      <vt:lpstr>Работа с детьми</vt:lpstr>
      <vt:lpstr>Работа с детьми</vt:lpstr>
      <vt:lpstr>Работа с детьми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LENOVO</dc:creator>
  <cp:lastModifiedBy>LENOVO</cp:lastModifiedBy>
  <cp:revision>13</cp:revision>
  <dcterms:created xsi:type="dcterms:W3CDTF">2024-12-19T18:37:25Z</dcterms:created>
  <dcterms:modified xsi:type="dcterms:W3CDTF">2025-04-11T05:28:56Z</dcterms:modified>
</cp:coreProperties>
</file>