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0"/>
            <a:ext cx="9144000" cy="6572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1400" dirty="0" smtClean="0"/>
              <a:t>               </a:t>
            </a:r>
            <a:r>
              <a:rPr lang="ru-RU" sz="1400" dirty="0" smtClean="0"/>
              <a:t>Управление образования </a:t>
            </a:r>
            <a:r>
              <a:rPr lang="ru-RU" sz="1400" dirty="0" smtClean="0"/>
              <a:t>администрации Сергиево </a:t>
            </a:r>
            <a:r>
              <a:rPr lang="ru-RU" sz="1400" dirty="0" smtClean="0"/>
              <a:t>- Посадского городского округа Московской области </a:t>
            </a:r>
            <a:r>
              <a:rPr lang="ru-RU" sz="1400" dirty="0" smtClean="0"/>
              <a:t> МБОУ </a:t>
            </a:r>
            <a:r>
              <a:rPr lang="ru-RU" sz="1400" dirty="0" smtClean="0"/>
              <a:t>«Средняя общеобразовательная школа №19 имени Героя Советского Союза М.К. </a:t>
            </a:r>
            <a:r>
              <a:rPr lang="ru-RU" sz="1400" dirty="0" err="1" smtClean="0"/>
              <a:t>Нехаева</a:t>
            </a:r>
            <a:r>
              <a:rPr lang="ru-RU" sz="1400" dirty="0" smtClean="0"/>
              <a:t>»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 самообразованию</a:t>
            </a:r>
            <a:endParaRPr lang="ru-RU" sz="3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«Использование игровых технологий в формировании математических представлений у старших дошкольников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Бурова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Е.С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год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80837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3394472" cy="4525963"/>
          </a:xfrm>
        </p:spPr>
      </p:pic>
      <p:pic>
        <p:nvPicPr>
          <p:cNvPr id="5" name="Рисунок 4" descr="IMG20241211120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714488"/>
            <a:ext cx="3375428" cy="45005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2111203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3394472" cy="4525963"/>
          </a:xfrm>
        </p:spPr>
      </p:pic>
      <p:pic>
        <p:nvPicPr>
          <p:cNvPr id="5" name="Рисунок 4" descr="IMG20241211120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5747" y="1928802"/>
            <a:ext cx="5048253" cy="37861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11200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3394472" cy="4525963"/>
          </a:xfrm>
        </p:spPr>
      </p:pic>
      <p:pic>
        <p:nvPicPr>
          <p:cNvPr id="5" name="Рисунок 4" descr="IMG202412111158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714488"/>
            <a:ext cx="3357568" cy="44767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11155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928802"/>
            <a:ext cx="3394472" cy="4525963"/>
          </a:xfrm>
        </p:spPr>
      </p:pic>
      <p:pic>
        <p:nvPicPr>
          <p:cNvPr id="6" name="Рисунок 5" descr="IMG20240910091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4222" y="2071678"/>
            <a:ext cx="3053974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0231226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43050"/>
            <a:ext cx="4500594" cy="3375446"/>
          </a:xfrm>
        </p:spPr>
      </p:pic>
      <p:pic>
        <p:nvPicPr>
          <p:cNvPr id="5" name="Рисунок 4" descr="IMG20241106121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357562"/>
            <a:ext cx="4286248" cy="32146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cb8622f060589efeab55a4a21c0d3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221933"/>
            <a:ext cx="8001056" cy="5516353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</a:t>
            </a:r>
            <a:endParaRPr lang="ru-RU" dirty="0"/>
          </a:p>
        </p:txBody>
      </p:sp>
      <p:pic>
        <p:nvPicPr>
          <p:cNvPr id="4" name="Содержимое 3" descr="slide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43050"/>
            <a:ext cx="4950036" cy="5214950"/>
          </a:xfrm>
        </p:spPr>
      </p:pic>
      <p:pic>
        <p:nvPicPr>
          <p:cNvPr id="5" name="Рисунок 4" descr="zsbw5evg_m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500174"/>
            <a:ext cx="4429124" cy="53578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</a:t>
            </a:r>
            <a:endParaRPr lang="ru-RU" dirty="0"/>
          </a:p>
        </p:txBody>
      </p:sp>
      <p:pic>
        <p:nvPicPr>
          <p:cNvPr id="4" name="Содержимое 3" descr="38ba5688fd3e00f9f454ee33f441cf6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500174"/>
            <a:ext cx="9144000" cy="535782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8336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 темы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игровых технологий обусловлено социальной потребностью в повышении качества образования в детских образовательных учреждениях и практической потребностью в использовании в ДОУ современных образовательных программ. С введением Федерального государственного образовательного стандарта дошкольного образования использование  игровых технологий в образовательном процессе детского сада поможет расширить возможности внедрения в педагогическую работу современных методических разработок, а также  будет способствовать целенаправленному  формированию математических представлений. Игра, как ведущий вид детской деятельности, в том числе математического содержания, несет в себе информацию, которая очень близка и понятна дошкольнику. С помощью игр дети получают познавательный заряд, вызывающий у детей желание действовать, играть.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обосновать и разработать систему дидактических игр для развития математических представлений детей старшего дошкольного возраста. Объект – процесс развития математических представлений дошкольников. </a:t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– дидактические игры, как средство развития математических представлений у детей дошкольного возраста.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6858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поставленной цели, предмета и объекта исследования предполагает решение следующих задач: </a:t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Проанализировать научную литературу по теме исследования 2. Провести анализ программ для дошкольных образовательных организаций по развитию математических представлений. 3. Выявить значение игры в развитии математических представлений 4. Подобрать диагностический инструментарий для исследования уровня развития математических представлений. 5. Опытно-поисковым путем проверить результативность использования комплекса дидактических игр.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09100911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00240"/>
            <a:ext cx="3394472" cy="4525963"/>
          </a:xfrm>
        </p:spPr>
      </p:pic>
      <p:pic>
        <p:nvPicPr>
          <p:cNvPr id="5" name="Рисунок 4" descr="IMG202409100913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857364"/>
            <a:ext cx="3161114" cy="42148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202410220928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429000"/>
            <a:ext cx="3946002" cy="2959502"/>
          </a:xfrm>
        </p:spPr>
      </p:pic>
      <p:pic>
        <p:nvPicPr>
          <p:cNvPr id="11" name="Рисунок 10" descr="IMG202410220928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6749" y="1643050"/>
            <a:ext cx="4667251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1260918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928934"/>
            <a:ext cx="3874564" cy="2905923"/>
          </a:xfrm>
        </p:spPr>
      </p:pic>
      <p:pic>
        <p:nvPicPr>
          <p:cNvPr id="5" name="Рисунок 4" descr="IMG202411260915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714620"/>
            <a:ext cx="4143372" cy="31075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1120941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160316" cy="3120237"/>
          </a:xfrm>
        </p:spPr>
      </p:pic>
      <p:pic>
        <p:nvPicPr>
          <p:cNvPr id="8" name="Рисунок 7" descr="IMG20241105093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5" y="3214686"/>
            <a:ext cx="4357685" cy="3268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105092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4510606" cy="3382955"/>
          </a:xfrm>
        </p:spPr>
      </p:pic>
      <p:pic>
        <p:nvPicPr>
          <p:cNvPr id="5" name="Рисунок 4" descr="IMG20241112092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1" y="3357562"/>
            <a:ext cx="4214809" cy="31611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82</Words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Актуальность темы   Использование игровых технологий обусловлено социальной потребностью в повышении качества образования в детских образовательных учреждениях и практической потребностью в использовании в ДОУ современных образовательных программ. С введением Федерального государственного образовательного стандарта дошкольного образования использование  игровых технологий в образовательном процессе детского сада поможет расширить возможности внедрения в педагогическую работу современных методических разработок, а также  будет способствовать целенаправленному  формированию математических представлений. Игра, как ведущий вид детской деятельности, в том числе математического содержания, несет в себе информацию, которая очень близка и понятна дошкольнику. С помощью игр дети получают познавательный заряд, вызывающий у детей желание действовать, играть.  </vt:lpstr>
      <vt:lpstr>Цель: обосновать и разработать систему дидактических игр для развития математических представлений детей старшего дошкольного возраста. Объект – процесс развития математических представлений дошкольников.  Предмет – дидактические игры, как средство развития математических представлений у детей дошкольного возраста. </vt:lpstr>
      <vt:lpstr>Реализация поставленной цели, предмета и объекта исследования предполагает решение следующих задач:  1. Проанализировать научную литературу по теме исследования 2. Провести анализ программ для дошкольных образовательных организаций по развитию математических представлений. 3. Выявить значение игры в развитии математических представлений 4. Подобрать диагностический инструментарий для исследования уровня развития математических представлений. 5. Опытно-поисковым путем проверить результативность использования комплекса дидактических игр.  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Консультации для родителей</vt:lpstr>
      <vt:lpstr>Консультации для родителей</vt:lpstr>
      <vt:lpstr>Консультации для родителей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6</cp:revision>
  <dcterms:created xsi:type="dcterms:W3CDTF">2024-12-19T18:37:25Z</dcterms:created>
  <dcterms:modified xsi:type="dcterms:W3CDTF">2024-12-19T19:40:09Z</dcterms:modified>
</cp:coreProperties>
</file>