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0" r:id="rId6"/>
    <p:sldId id="261" r:id="rId7"/>
    <p:sldId id="262" r:id="rId8"/>
    <p:sldId id="268" r:id="rId9"/>
    <p:sldId id="269" r:id="rId10"/>
    <p:sldId id="265" r:id="rId11"/>
    <p:sldId id="266" r:id="rId12"/>
    <p:sldId id="258" r:id="rId13"/>
    <p:sldId id="259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9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86874" cy="650085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«Средняя общеобразовательная школа № 19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имени Героя Советского Союза М.К.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Нехаева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(дошкольное отделение №3)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старшей группе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«Наши добрые дела»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Разработали: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Воспитатели: Бурова Е.С.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Калашникова О.В.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г.Сергиев Посад -2025 г.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Стенгазета: «Наши добрые дела»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-20250124-WA000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714488"/>
            <a:ext cx="3405080" cy="4525963"/>
          </a:xfrm>
        </p:spPr>
      </p:pic>
      <p:pic>
        <p:nvPicPr>
          <p:cNvPr id="6" name="Содержимое 5" descr="IMG-20250124-WA000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86314" y="1785926"/>
            <a:ext cx="3405080" cy="4525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Развлечение «День объятий»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250128_03495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600200"/>
            <a:ext cx="7786742" cy="511494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Добрые дела дома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-20250121-WA003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357298"/>
            <a:ext cx="3405080" cy="4525963"/>
          </a:xfrm>
        </p:spPr>
      </p:pic>
      <p:pic>
        <p:nvPicPr>
          <p:cNvPr id="7" name="Содержимое 6" descr="IMG-20250121-WA004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00694" y="1643050"/>
            <a:ext cx="3394472" cy="4525963"/>
          </a:xfrm>
        </p:spPr>
      </p:pic>
      <p:pic>
        <p:nvPicPr>
          <p:cNvPr id="8" name="Рисунок 7" descr="IMG-20250121-WA004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50" y="2500306"/>
            <a:ext cx="3000378" cy="400050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Добрые дела дома</a:t>
            </a:r>
            <a:endParaRPr lang="ru-RU" dirty="0"/>
          </a:p>
        </p:txBody>
      </p:sp>
      <p:pic>
        <p:nvPicPr>
          <p:cNvPr id="5" name="Содержимое 4" descr="IMG-20250121-WA005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643050"/>
            <a:ext cx="3405080" cy="4525963"/>
          </a:xfrm>
        </p:spPr>
      </p:pic>
      <p:pic>
        <p:nvPicPr>
          <p:cNvPr id="6" name="Содержимое 5" descr="IMG-20250121-WA004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786050" y="1928802"/>
            <a:ext cx="2545854" cy="4525963"/>
          </a:xfrm>
        </p:spPr>
      </p:pic>
      <p:pic>
        <p:nvPicPr>
          <p:cNvPr id="7" name="Рисунок 6" descr="IMG-20250121-WA005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818" y="1285860"/>
            <a:ext cx="3643320" cy="52863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Актуальность: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 рано начинают чувствовать любовь и справедливость взрослых, а также сверстников, они чутко реагируют на малейшие проявления недоброжелательности и пренебрежения. В дошкольные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под руководством взрослых ребенок приобретает первоначальный опыт поведения, отношения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близким, сверстникам, вещам, природе, усваивает моральные нормы общества. Дошкольник постигает мир человеческих отношений, открывает законы, по которым строится взаимодействие людей, то есть нормы поведения. Стремясь, стать взрослым, ребенок подчиняет свои действия общественным нормам и правилам поведения.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Очень важно, чтобы гуманные чувства дети распространяли не только на себя, а еще и умели бы сострадать взрослым, своим сверстникам, «братьям нашим меньшим»-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животным.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детей положительные качества характера, способствовать сплочению коллектива, мотивировать детей на совершение добрых поступков, добрых дел во благо других людей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проекта: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довести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 сознания детей необходимость ориентироваться в социальных ролях и межличностных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отношениях. Формировать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познавательные, регулятивные и коммуникативные навыки общения, а так же положительное отношение ко всем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людям. Способствовать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эмоциональному, духовно-нравственному и интеллектуальному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развитию. Закреплять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знания правил вежливого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общения. Совершенствовать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коммуникативные навыки (умения выслушивать товарища, искренно высказывать свое мнение, проявлять доброжелательность к суждениям других детей).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Расширять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представления детей о доброте, как о ценном, неотъемлемом качестве человека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Развивать уверенность в себе и своих возможностях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Воспитывать доброту, отзывчивость, дружелюбие, желание сделать что-то для других людей, принести им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пользу. Поощрять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стремление ребенка совершать добрые поступки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Проблема: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последние годы много говорят о кризисе нравственности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бездуховности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Основа гуманного отношения к людям - способность к сопереживанию, к сочувствию - проявляется в самых разных жизненных ситуациях. Дети, не владеющие навыками культуры общения менее успешны в познавательной деятельности и, следовательно, испытывают в дальнейшем трудности при адаптации к школе.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202501230926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00174"/>
            <a:ext cx="4038600" cy="4572032"/>
          </a:xfrm>
        </p:spPr>
      </p:pic>
      <p:pic>
        <p:nvPicPr>
          <p:cNvPr id="8" name="Содержимое 7" descr="IMG202501230925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285860"/>
            <a:ext cx="4038600" cy="507209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202501211027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600200"/>
            <a:ext cx="3745140" cy="4525963"/>
          </a:xfrm>
        </p:spPr>
      </p:pic>
      <p:pic>
        <p:nvPicPr>
          <p:cNvPr id="6" name="Содержимое 5" descr="IMG2024121309552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 презентаций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2024120316254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643050"/>
            <a:ext cx="3394472" cy="4525963"/>
          </a:xfrm>
        </p:spPr>
      </p:pic>
      <p:pic>
        <p:nvPicPr>
          <p:cNvPr id="8" name="Содержимое 7" descr="IMG2024120316292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817384" y="2143116"/>
            <a:ext cx="4869416" cy="385765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 презентаций</a:t>
            </a:r>
            <a:endParaRPr lang="ru-RU" dirty="0"/>
          </a:p>
        </p:txBody>
      </p:sp>
      <p:pic>
        <p:nvPicPr>
          <p:cNvPr id="8" name="Содержимое 7" descr="IMG2025012216171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14488"/>
            <a:ext cx="4038600" cy="4572032"/>
          </a:xfrm>
        </p:spPr>
      </p:pic>
      <p:pic>
        <p:nvPicPr>
          <p:cNvPr id="9" name="Содержимое 8" descr="IMG2025012216181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14488"/>
            <a:ext cx="4038600" cy="478634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 презентаций</a:t>
            </a:r>
            <a:endParaRPr lang="ru-RU" dirty="0"/>
          </a:p>
        </p:txBody>
      </p:sp>
      <p:pic>
        <p:nvPicPr>
          <p:cNvPr id="5" name="Содержимое 4" descr="IMG202501221611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43050"/>
            <a:ext cx="4038600" cy="4714908"/>
          </a:xfrm>
        </p:spPr>
      </p:pic>
      <p:pic>
        <p:nvPicPr>
          <p:cNvPr id="6" name="Содержимое 5" descr="IMG2025012216233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571612"/>
            <a:ext cx="4038600" cy="500066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Маленькие помощники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202412111539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Содержимое 5" descr="IMG2024121115390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Маленькие помощники</a:t>
            </a:r>
            <a:endParaRPr lang="ru-RU" dirty="0"/>
          </a:p>
        </p:txBody>
      </p:sp>
      <p:pic>
        <p:nvPicPr>
          <p:cNvPr id="8" name="Содержимое 7" descr="IMG2024100316165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  <p:pic>
        <p:nvPicPr>
          <p:cNvPr id="7" name="Содержимое 6" descr="IMG2024100316175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71</Words>
  <PresentationFormat>Экран (4:3)</PresentationFormat>
  <Paragraphs>33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Актуальность: Дети рано начинают чувствовать любовь и справедливость взрослых, а также сверстников, они чутко реагируют на малейшие проявления недоброжелательности и пренебрежения. В дошкольные годы под руководством взрослых ребенок приобретает первоначальный опыт поведения, отношения к близким, сверстникам, вещам, природе, усваивает моральные нормы общества. Дошкольник постигает мир человеческих отношений, открывает законы, по которым строится взаимодействие людей, то есть нормы поведения. Стремясь, стать взрослым, ребенок подчиняет свои действия общественным нормам и правилам поведения. Очень важно, чтобы гуманные чувства дети распространяли не только на себя, а еще и умели бы сострадать взрослым, своим сверстникам, «братьям нашим меньшим»- животным.  Цель проекта: воспитывать у детей положительные качества характера, способствовать сплочению коллектива, мотивировать детей на совершение добрых поступков, добрых дел во благо других людей.  Задачи проекта: довести до сознания детей необходимость ориентироваться в социальных ролях и межличностных отношениях. Формировать познавательные, регулятивные и коммуникативные навыки общения, а так же положительное отношение ко всем людям. Способствовать эмоциональному, духовно-нравственному и интеллектуальному развитию. Закреплять знания правил вежливого общения. Совершенствовать коммуникативные навыки (умения выслушивать товарища, искренно высказывать свое мнение, проявлять доброжелательность к суждениям других детей). Расширять представления детей о доброте, как о ценном, неотъемлемом качестве человека.  Развивать уверенность в себе и своих возможностях.  Воспитывать доброту, отзывчивость, дружелюбие, желание сделать что-то для других людей, принести им пользу. Поощрять стремление ребенка совершать добрые поступки.  Проблема: в последние годы много говорят о кризисе нравственности и бездуховности. Основа гуманного отношения к людям - способность к сопереживанию, к сочувствию - проявляется в самых разных жизненных ситуациях. Дети, не владеющие навыками культуры общения менее успешны в познавательной деятельности и, следовательно, испытывают в дальнейшем трудности при адаптации к школе. </vt:lpstr>
      <vt:lpstr>Беседы</vt:lpstr>
      <vt:lpstr>Чтение художественной литературы</vt:lpstr>
      <vt:lpstr>Показ презентаций</vt:lpstr>
      <vt:lpstr>Показ презентаций</vt:lpstr>
      <vt:lpstr>Показ презентаций</vt:lpstr>
      <vt:lpstr>Маленькие помощники</vt:lpstr>
      <vt:lpstr>Маленькие помощники</vt:lpstr>
      <vt:lpstr>Стенгазета: «Наши добрые дела»</vt:lpstr>
      <vt:lpstr>Развлечение «День объятий»</vt:lpstr>
      <vt:lpstr>Добрые дела дома</vt:lpstr>
      <vt:lpstr>Добрые дела дома</vt:lpstr>
      <vt:lpstr>СПАСИБО ЗА ВНИМАНИЕ…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10</cp:revision>
  <dcterms:created xsi:type="dcterms:W3CDTF">2025-01-28T01:49:35Z</dcterms:created>
  <dcterms:modified xsi:type="dcterms:W3CDTF">2025-01-28T03:30:36Z</dcterms:modified>
</cp:coreProperties>
</file>