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3000"/>
            <a:lum/>
          </a:blip>
          <a:srcRect/>
          <a:stretch>
            <a:fillRect l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86874" cy="6500858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chemeClr val="tx1"/>
                </a:solidFill>
              </a:rPr>
              <a:t>МБОУ «Средняя общеобразовательная школа № 19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имени Героя Советского Союза М.К. </a:t>
            </a:r>
            <a:r>
              <a:rPr lang="ru-RU" dirty="0" err="1" smtClean="0">
                <a:solidFill>
                  <a:schemeClr val="tx1"/>
                </a:solidFill>
              </a:rPr>
              <a:t>Нехаева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(дошкольное отделение №3)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 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 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 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 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 </a:t>
            </a:r>
          </a:p>
          <a:p>
            <a:r>
              <a:rPr lang="ru-RU" b="1" i="1" dirty="0" smtClean="0">
                <a:solidFill>
                  <a:schemeClr val="tx1"/>
                </a:solidFill>
              </a:rPr>
              <a:t>Проект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b="1" i="1" dirty="0" smtClean="0">
                <a:solidFill>
                  <a:schemeClr val="tx1"/>
                </a:solidFill>
              </a:rPr>
              <a:t> в старшей группе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b="1" i="1" dirty="0" smtClean="0">
                <a:solidFill>
                  <a:schemeClr val="tx1"/>
                </a:solidFill>
              </a:rPr>
              <a:t>«Зимующие птицы»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b="1" i="1" dirty="0" smtClean="0">
                <a:solidFill>
                  <a:schemeClr val="tx1"/>
                </a:solidFill>
              </a:rPr>
              <a:t> 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b="1" i="1" dirty="0" smtClean="0">
                <a:solidFill>
                  <a:schemeClr val="tx1"/>
                </a:solidFill>
              </a:rPr>
              <a:t> 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b="1" i="1" dirty="0" smtClean="0">
                <a:solidFill>
                  <a:schemeClr val="tx1"/>
                </a:solidFill>
              </a:rPr>
              <a:t> 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b="1" i="1" dirty="0" smtClean="0">
                <a:solidFill>
                  <a:schemeClr val="tx1"/>
                </a:solidFill>
              </a:rPr>
              <a:t> 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b="1" i="1" dirty="0" smtClean="0">
                <a:solidFill>
                  <a:schemeClr val="tx1"/>
                </a:solidFill>
              </a:rPr>
              <a:t> 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b="1" i="1" dirty="0" smtClean="0">
                <a:solidFill>
                  <a:schemeClr val="tx1"/>
                </a:solidFill>
              </a:rPr>
              <a:t> 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Разработали: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 Воспитатели: Бурова Е.С.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Калашникова О.В.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 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 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г.Сергиев Посад -2025 г.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543956" cy="6858000"/>
          </a:xfrm>
        </p:spPr>
        <p:txBody>
          <a:bodyPr>
            <a:normAutofit/>
          </a:bodyPr>
          <a:lstStyle/>
          <a:p>
            <a:pPr algn="l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Актуальность: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600" dirty="0" smtClean="0"/>
              <a:t> </a:t>
            </a:r>
            <a:r>
              <a:rPr lang="ru-RU" sz="1600" dirty="0" smtClean="0"/>
              <a:t>современных условиях проблема экологического воспитания дошкольников приобретает особую остроту и актуальность. Именно в период дошкольного детства происходит формирование начал экологической культуры. Поэтому очень важно разбудить в детях интерес к живой природе, воспитывать любовь к ней, научить беречь окружающий мир.</a:t>
            </a:r>
            <a:br>
              <a:rPr lang="ru-RU" sz="1600" dirty="0" smtClean="0"/>
            </a:br>
            <a:r>
              <a:rPr lang="ru-RU" sz="1600" dirty="0" smtClean="0"/>
              <a:t>Тема проекта «Зимующие птицы» выбрана неслучайно. Ведь именно птицы окружают нас круглый год, принося людям пользу и радость. В холодное время года доступной пищи становится значительно меньше, но потребность в ней возрастает. Иногда естественной корм становится практически недоступным, потому многие птицы не могут пережить зиму и погибают. И мы, педагоги, совместно с родителями должны научить воспитанников видеть это, пополняя представления о зимующих птицах, их повадках и образе жизни, создать условия для общения ребенка с миром природы.</a:t>
            </a:r>
            <a:br>
              <a:rPr lang="ru-RU" sz="1600" dirty="0" smtClean="0"/>
            </a:br>
            <a:r>
              <a:rPr lang="ru-RU" sz="1600" dirty="0" smtClean="0"/>
              <a:t>Наша задача – познакомить детей с птицами, зимующими в нашей местности, с их видами и особенностями; научить заботиться о птицах, помогать им в холодное зимнее время.</a:t>
            </a:r>
            <a:br>
              <a:rPr lang="ru-RU" sz="1600" dirty="0" smtClean="0"/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Цель проекта: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1600" dirty="0" smtClean="0"/>
              <a:t>кологическое </a:t>
            </a:r>
            <a:r>
              <a:rPr lang="ru-RU" sz="1600" dirty="0" smtClean="0"/>
              <a:t>просвещение и формирование экологической культуры, вовлечение детей и родителей в природоохранную работу.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других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людей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Задачи проекта: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600" dirty="0" smtClean="0"/>
              <a:t>ызывать </a:t>
            </a:r>
            <a:r>
              <a:rPr lang="ru-RU" sz="1600" dirty="0" smtClean="0"/>
              <a:t>интерес к окружающему миру</a:t>
            </a:r>
            <a:r>
              <a:rPr lang="ru-RU" sz="1600" dirty="0" smtClean="0"/>
              <a:t>.  </a:t>
            </a:r>
            <a:r>
              <a:rPr lang="ru-RU" sz="1600" dirty="0" smtClean="0"/>
              <a:t>Закрепить знание детей названий пернатых друзей, которые зимую в нашей </a:t>
            </a:r>
            <a:r>
              <a:rPr lang="ru-RU" sz="1600" dirty="0" smtClean="0"/>
              <a:t>местности. Формировать </a:t>
            </a:r>
            <a:r>
              <a:rPr lang="ru-RU" sz="1600" dirty="0" smtClean="0"/>
              <a:t>представление о повадках птиц и приспособленности их к среде обитания</a:t>
            </a:r>
            <a:r>
              <a:rPr lang="ru-RU" sz="1600" dirty="0" smtClean="0"/>
              <a:t>.  </a:t>
            </a:r>
            <a:r>
              <a:rPr lang="ru-RU" sz="1600" dirty="0" smtClean="0"/>
              <a:t>Формировать умение различать птиц по внешнему </a:t>
            </a:r>
            <a:r>
              <a:rPr lang="ru-RU" sz="1600" dirty="0" smtClean="0"/>
              <a:t>виду. Познакомить </a:t>
            </a:r>
            <a:r>
              <a:rPr lang="ru-RU" sz="1600" dirty="0" smtClean="0"/>
              <a:t>со стихами, художественными произведениями, загадками о </a:t>
            </a:r>
            <a:r>
              <a:rPr lang="ru-RU" sz="1600" dirty="0" smtClean="0"/>
              <a:t>птицах.</a:t>
            </a:r>
            <a:r>
              <a:rPr lang="ru-RU" sz="1600" dirty="0" smtClean="0"/>
              <a:t> </a:t>
            </a:r>
            <a:r>
              <a:rPr lang="ru-RU" sz="1600" dirty="0" smtClean="0"/>
              <a:t>Пополнить </a:t>
            </a:r>
            <a:r>
              <a:rPr lang="ru-RU" sz="1600" dirty="0" smtClean="0"/>
              <a:t>развивающую среду по теме проекта.</a:t>
            </a:r>
            <a:br>
              <a:rPr lang="ru-RU" sz="1600" dirty="0" smtClean="0"/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Проблема: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600" dirty="0" smtClean="0"/>
              <a:t>ети </a:t>
            </a:r>
            <a:r>
              <a:rPr lang="ru-RU" sz="1600" dirty="0" smtClean="0"/>
              <a:t>мало знают о зимующих птицах, как правило, почти не обращают на них внимания и отсутствие навыков заботы о них.  </a:t>
            </a:r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2024040109474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714488"/>
            <a:ext cx="4038600" cy="4171958"/>
          </a:xfrm>
        </p:spPr>
      </p:pic>
      <p:pic>
        <p:nvPicPr>
          <p:cNvPr id="6" name="Содержимое 5" descr="IMG2025012309331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571612"/>
            <a:ext cx="4038600" cy="464347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Изготовление кормушки для птиц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-20250121-WA0035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73960" y="1600200"/>
            <a:ext cx="3405080" cy="4525963"/>
          </a:xfrm>
        </p:spPr>
      </p:pic>
      <p:pic>
        <p:nvPicPr>
          <p:cNvPr id="6" name="Содержимое 5" descr="IMG-20250121-WA0036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63510" y="1600200"/>
            <a:ext cx="3407979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2024122009090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Содержимое 5" descr="IMG2024122009063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dirty="0"/>
          </a:p>
        </p:txBody>
      </p:sp>
      <p:pic>
        <p:nvPicPr>
          <p:cNvPr id="5" name="Содержимое 4" descr="IMG2024122009051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Содержимое 5" descr="IMG2024122009045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643050"/>
            <a:ext cx="4038600" cy="471490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Покормим птичек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2024012510571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723500"/>
          </a:xfrm>
        </p:spPr>
      </p:pic>
      <p:pic>
        <p:nvPicPr>
          <p:cNvPr id="6" name="Содержимое 5" descr="IMG2024012510565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7235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70</Words>
  <PresentationFormat>Экран (4:3)</PresentationFormat>
  <Paragraphs>27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Актуальность: в современных условиях проблема экологического воспитания дошкольников приобретает особую остроту и актуальность. Именно в период дошкольного детства происходит формирование начал экологической культуры. Поэтому очень важно разбудить в детях интерес к живой природе, воспитывать любовь к ней, научить беречь окружающий мир. Тема проекта «Зимующие птицы» выбрана неслучайно. Ведь именно птицы окружают нас круглый год, принося людям пользу и радость. В холодное время года доступной пищи становится значительно меньше, но потребность в ней возрастает. Иногда естественной корм становится практически недоступным, потому многие птицы не могут пережить зиму и погибают. И мы, педагоги, совместно с родителями должны научить воспитанников видеть это, пополняя представления о зимующих птицах, их повадках и образе жизни, создать условия для общения ребенка с миром природы. Наша задача – познакомить детей с птицами, зимующими в нашей местности, с их видами и особенностями; научить заботиться о птицах, помогать им в холодное зимнее время.  Цель проекта: экологическое просвещение и формирование экологической культуры, вовлечение детей и родителей в природоохранную работу. других людей.  Задачи проекта: вызывать интерес к окружающему миру.  Закрепить знание детей названий пернатых друзей, которые зимую в нашей местности. Формировать представление о повадках птиц и приспособленности их к среде обитания.  Формировать умение различать птиц по внешнему виду. Познакомить со стихами, художественными произведениями, загадками о птицах. Пополнить развивающую среду по теме проекта.  Проблема: дети мало знают о зимующих птицах, как правило, почти не обращают на них внимания и отсутствие навыков заботы о них.  </vt:lpstr>
      <vt:lpstr>Беседы</vt:lpstr>
      <vt:lpstr>Изготовление кормушки для птиц</vt:lpstr>
      <vt:lpstr>Художественно-эстетическое развитие</vt:lpstr>
      <vt:lpstr>Художественно-эстетическое развитие</vt:lpstr>
      <vt:lpstr>Покормим птичек</vt:lpstr>
      <vt:lpstr>СПАСИБО ЗА ВНИМАНИЕ…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13</cp:revision>
  <dcterms:created xsi:type="dcterms:W3CDTF">2025-01-28T01:49:10Z</dcterms:created>
  <dcterms:modified xsi:type="dcterms:W3CDTF">2025-01-28T04:03:00Z</dcterms:modified>
</cp:coreProperties>
</file>