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4" r:id="rId6"/>
    <p:sldId id="260" r:id="rId7"/>
    <p:sldId id="266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7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86874" cy="650085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19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имени Героя Советского Союза М.К.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Нехаева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(дошкольное отделение №3)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старшей группе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«Зимние забавы»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Разработали: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Воспитатели: Бурова Е.С.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Калашникова О.В.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г.Сергиев Посад -2025 г.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зимний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период дает возможность стимулировать интерес детей и взрослых к совместной деятельности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(игры,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забавы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 эксперименты и т. д.)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позволяет устанавливать причинно – следственные связи. В настоящее время особую актуальность имеет проблема состояния здоровья и физического развития детей дошкольного возраста. Сохранение и укрепление здоровья подрастающего поколения превращается сейчас в первоочередную социальную проблему. За последние десятилетия состояние здоровья дошкольников резко ухудшилось. Проблемы детского здоровья нуждаются в новых подходах, доверительных партнерских отношений сотрудников ДОУ с родителями. Режим дня насыщается активной деятельностью детей, самостоятельными играми, спортивными развлечениями.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Обогащение у детей знаний о зиме и зимних забавах, приобщение детей и родителей к здоровому образу жизни посредством проведения зимних забав, развлечений, игр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знакомить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детей с зимними видами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исследовательский и познавательный интерес к экспериментам,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опытам; развивать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творческое воображение в процессе продуктивной деятельности, память, внимание,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мышление; способствовать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развитию у детей пространственной ориентировки, быстроты, силы,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ловкости; формировать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двигательные умения и навыки, способствующие укреплению здоровья, повышению сопротивляемости организма к неблагоприятным факторам внутренней и внешней среды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посредством зимних развлечений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забав, игр приобщить детей и родителей к здоровому образу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жизни; воспитывать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интерес к зимним забавам, развлечениям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играм; воспитывать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умения взаимодействовать друг с другом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Проблема: 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охранение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укрепление здоровья подрастающего поколения превращается сейчас в первоочередную социальную проблему. За последние десятилетия состояние здоровья дошкольников резко ухудшилось. Проблемы детского здоровья нуждаются в новых подходах, доверительных партнерских отношений сотрудников ДОУ с родителями.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2025012109555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  <p:pic>
        <p:nvPicPr>
          <p:cNvPr id="9" name="Содержимое 8" descr="IMG2025012109553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Рассматривание игр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501211001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3394472" cy="4525963"/>
          </a:xfrm>
        </p:spPr>
      </p:pic>
      <p:pic>
        <p:nvPicPr>
          <p:cNvPr id="5" name="Рисунок 4" descr="IMG20250121095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498" y="1643050"/>
            <a:ext cx="4762501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IMG202412120923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357298"/>
            <a:ext cx="4038600" cy="5072098"/>
          </a:xfrm>
        </p:spPr>
      </p:pic>
      <p:pic>
        <p:nvPicPr>
          <p:cNvPr id="10" name="Содержимое 9" descr="IMG2025012309175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571612"/>
            <a:ext cx="4038600" cy="457203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Зимние забавы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-20250127-WA000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3960" y="1600200"/>
            <a:ext cx="3405080" cy="4525963"/>
          </a:xfrm>
        </p:spPr>
      </p:pic>
      <p:pic>
        <p:nvPicPr>
          <p:cNvPr id="7" name="Содержимое 6" descr="IMG-20250127-WA000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64960" y="1600200"/>
            <a:ext cx="3405080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Зимние забавы</a:t>
            </a:r>
            <a:endParaRPr lang="ru-RU" dirty="0"/>
          </a:p>
        </p:txBody>
      </p:sp>
      <p:pic>
        <p:nvPicPr>
          <p:cNvPr id="5" name="Содержимое 4" descr="IMG-20250127-WA001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214422"/>
            <a:ext cx="3405080" cy="4525963"/>
          </a:xfrm>
        </p:spPr>
      </p:pic>
      <p:pic>
        <p:nvPicPr>
          <p:cNvPr id="6" name="Содержимое 5" descr="IMG-20250127-WA001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7818" y="1214422"/>
            <a:ext cx="3405080" cy="4525963"/>
          </a:xfrm>
        </p:spPr>
      </p:pic>
      <p:pic>
        <p:nvPicPr>
          <p:cNvPr id="7" name="Рисунок 6" descr="IMG-20250127-WA000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1714488"/>
            <a:ext cx="3722794" cy="49482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Спортивные развлечения</a:t>
            </a:r>
            <a:endParaRPr lang="ru-RU" dirty="0"/>
          </a:p>
        </p:txBody>
      </p:sp>
      <p:pic>
        <p:nvPicPr>
          <p:cNvPr id="6" name="Содержимое 5" descr="IMG202412111622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7" name="Содержимое 6" descr="IMG202412111638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2285992"/>
            <a:ext cx="4038600" cy="359173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Спортивные развлечения</a:t>
            </a:r>
            <a:endParaRPr lang="ru-RU" dirty="0"/>
          </a:p>
        </p:txBody>
      </p:sp>
      <p:pic>
        <p:nvPicPr>
          <p:cNvPr id="4" name="Содержимое 3" descr="IMG202412111641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Содержимое 7" descr="IMG202412111630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29</Words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Актуальность: зимний период дает возможность стимулировать интерес детей и взрослых к совместной деятельности (игры, забавы, эксперименты и т. д.) и позволяет устанавливать причинно – следственные связи. В настоящее время особую актуальность имеет проблема состояния здоровья и физического развития детей дошкольного возраста. Сохранение и укрепление здоровья подрастающего поколения превращается сейчас в первоочередную социальную проблему. За последние десятилетия состояние здоровья дошкольников резко ухудшилось. Проблемы детского здоровья нуждаются в новых подходах, доверительных партнерских отношений сотрудников ДОУ с родителями. Режим дня насыщается активной деятельностью детей, самостоятельными играми, спортивными развлечениями.   Цель проекта: Обогащение у детей знаний о зиме и зимних забавах, приобщение детей и родителей к здоровому образу жизни посредством проведения зимних забав, развлечений, игр.  Задачи проекта: знакомить детей с зимними видами спорта; формировать у детей исследовательский и познавательный интерес к экспериментам, опытам; развивать у детей творческое воображение в процессе продуктивной деятельности, память, внимание, мышление; способствовать развитию у детей пространственной ориентировки, быстроты, силы, ловкости; формировать у детей двигательные умения и навыки, способствующие укреплению здоровья, повышению сопротивляемости организма к неблагоприятным факторам внутренней и внешней среды; посредством зимних развлечений, забав, игр приобщить детей и родителей к здоровому образу жизни; воспитывать у детей интерес к зимним забавам, развлечениям и играм; воспитывать у детей умения взаимодействовать друг с другом.  Проблема: сохранение и укрепление здоровья подрастающего поколения превращается сейчас в первоочередную социальную проблему. За последние десятилетия состояние здоровья дошкольников резко ухудшилось. Проблемы детского здоровья нуждаются в новых подходах, доверительных партнерских отношений сотрудников ДОУ с родителями.</vt:lpstr>
      <vt:lpstr>Чтение художественной литературы</vt:lpstr>
      <vt:lpstr>Рассматривание игр</vt:lpstr>
      <vt:lpstr>Беседы</vt:lpstr>
      <vt:lpstr>Зимние забавы</vt:lpstr>
      <vt:lpstr>Зимние забавы</vt:lpstr>
      <vt:lpstr>Спортивные развлечения</vt:lpstr>
      <vt:lpstr>Спортивные развлечения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13</cp:revision>
  <dcterms:created xsi:type="dcterms:W3CDTF">2025-01-28T01:48:29Z</dcterms:created>
  <dcterms:modified xsi:type="dcterms:W3CDTF">2025-01-28T03:45:44Z</dcterms:modified>
</cp:coreProperties>
</file>