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7" r:id="rId5"/>
    <p:sldId id="262" r:id="rId6"/>
    <p:sldId id="258" r:id="rId7"/>
    <p:sldId id="259" r:id="rId8"/>
    <p:sldId id="260" r:id="rId9"/>
    <p:sldId id="261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285775"/>
            <a:ext cx="7772400" cy="664373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Проект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«Пластилиновый город»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Старшая группа № 7 «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Солнышко»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Воспитатели: Бурова Е.С.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Калашникова О.В.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txBody>
          <a:bodyPr>
            <a:normAutofit/>
          </a:bodyPr>
          <a:lstStyle/>
          <a:p>
            <a:r>
              <a:rPr lang="ru-RU" sz="3100" dirty="0" smtClean="0"/>
              <a:t>Актуальность</a:t>
            </a:r>
            <a:br>
              <a:rPr lang="ru-RU" sz="3100" dirty="0" smtClean="0"/>
            </a:br>
            <a:r>
              <a:rPr lang="ru-RU" sz="3100" dirty="0" smtClean="0"/>
              <a:t>В дошкольном возрасте начинает формироваться чувство патриотизма: любовь и привязанность к Родине, преданность ей, ответственность за неё, желание трудиться на благо, беречь её богатства. Базовым этапом формирования у детей любви к Родине следует считать накопление ими социального опыта жизни в своём городе, приобщение к миру его культуры.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2626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Цель: создание социальной ситуации развития в процессе занятий лепкой </a:t>
            </a:r>
            <a:r>
              <a:rPr lang="ru-RU" sz="2700" i="1" dirty="0" smtClean="0"/>
              <a:t>«Пластилиновый город».</a:t>
            </a:r>
            <a:br>
              <a:rPr lang="ru-RU" sz="2700" i="1" dirty="0" smtClean="0"/>
            </a:br>
            <a:r>
              <a:rPr lang="ru-RU" sz="2700" i="1" dirty="0" smtClean="0"/>
              <a:t>Задачи: </a:t>
            </a:r>
            <a:r>
              <a:rPr lang="ru-RU" sz="2700" dirty="0" smtClean="0"/>
              <a:t>- Создать условия для закрепления знаний у детей о родном городе, достопримечательностях города;</a:t>
            </a:r>
            <a:br>
              <a:rPr lang="ru-RU" sz="2700" dirty="0" smtClean="0"/>
            </a:br>
            <a:r>
              <a:rPr lang="ru-RU" sz="2700" dirty="0" smtClean="0"/>
              <a:t>- Создать условия для развития способностей лепить сооружения, транспорт, животных, людей и мн. др.; закрепление умения пользоваться пластилином; развития мелкой моторики рук.</a:t>
            </a:r>
            <a:br>
              <a:rPr lang="ru-RU" sz="2700" dirty="0" smtClean="0"/>
            </a:br>
            <a:r>
              <a:rPr lang="ru-RU" sz="2700" dirty="0" smtClean="0"/>
              <a:t> </a:t>
            </a:r>
            <a:br>
              <a:rPr lang="ru-RU" sz="2700" dirty="0" smtClean="0"/>
            </a:br>
            <a:r>
              <a:rPr lang="ru-RU" sz="2700" dirty="0" smtClean="0"/>
              <a:t>- Учить детей создавать образ </a:t>
            </a:r>
            <a:r>
              <a:rPr lang="ru-RU" sz="2700" dirty="0" err="1" smtClean="0"/>
              <a:t>города\села</a:t>
            </a:r>
            <a:r>
              <a:rPr lang="ru-RU" sz="2700" dirty="0" smtClean="0"/>
              <a:t>;</a:t>
            </a:r>
            <a:br>
              <a:rPr lang="ru-RU" sz="2700" dirty="0" smtClean="0"/>
            </a:br>
            <a:r>
              <a:rPr lang="ru-RU" sz="2700" dirty="0" smtClean="0"/>
              <a:t>- Учить лепить объёмные постройки; подбирать самостоятельно цвета;</a:t>
            </a:r>
            <a:br>
              <a:rPr lang="ru-RU" sz="2700" dirty="0" smtClean="0"/>
            </a:br>
            <a:r>
              <a:rPr lang="ru-RU" sz="2700" dirty="0" smtClean="0"/>
              <a:t>- Развивать воображение;</a:t>
            </a:r>
            <a:br>
              <a:rPr lang="ru-RU" sz="2700" dirty="0" smtClean="0"/>
            </a:br>
            <a:r>
              <a:rPr lang="ru-RU" sz="2700" dirty="0" smtClean="0"/>
              <a:t>- Закреплять представления детей о родном городе, об улицах города, о празднике – дне рождения города;</a:t>
            </a:r>
            <a:br>
              <a:rPr lang="ru-RU" sz="2700" dirty="0" smtClean="0"/>
            </a:br>
            <a:r>
              <a:rPr lang="ru-RU" sz="2700" dirty="0" smtClean="0"/>
              <a:t>- Воспитывать любовь к родному городу;</a:t>
            </a:r>
            <a:br>
              <a:rPr lang="ru-RU" sz="2700" dirty="0" smtClean="0"/>
            </a:br>
            <a:r>
              <a:rPr lang="ru-RU" sz="2700" dirty="0" smtClean="0"/>
              <a:t>- Привлечение родителей в создании улицы города.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Пластилиновый город</a:t>
            </a:r>
            <a:endParaRPr lang="ru-RU" dirty="0"/>
          </a:p>
        </p:txBody>
      </p:sp>
      <p:pic>
        <p:nvPicPr>
          <p:cNvPr id="4" name="Содержимое 3" descr="IMG202501281600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3786214" cy="5072098"/>
          </a:xfrm>
        </p:spPr>
      </p:pic>
      <p:pic>
        <p:nvPicPr>
          <p:cNvPr id="5" name="Рисунок 4" descr="IMG202501281601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643050"/>
            <a:ext cx="4429124" cy="50720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Пластилиновый город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12816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4374630" cy="3280973"/>
          </a:xfrm>
        </p:spPr>
      </p:pic>
      <p:pic>
        <p:nvPicPr>
          <p:cNvPr id="5" name="Рисунок 4" descr="IMG20250128160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786058"/>
            <a:ext cx="5429256" cy="40719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Пластилиновый город</a:t>
            </a:r>
            <a:endParaRPr lang="ru-RU" dirty="0"/>
          </a:p>
        </p:txBody>
      </p:sp>
      <p:pic>
        <p:nvPicPr>
          <p:cNvPr id="4" name="Содержимое 3" descr="IMG-20250221-WA00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571612"/>
            <a:ext cx="3405080" cy="4525963"/>
          </a:xfrm>
        </p:spPr>
      </p:pic>
      <p:pic>
        <p:nvPicPr>
          <p:cNvPr id="5" name="Рисунок 4" descr="IMG-20250221-WA00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571612"/>
            <a:ext cx="3659375" cy="48639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Пластилиновый город</a:t>
            </a:r>
            <a:endParaRPr lang="ru-RU" dirty="0"/>
          </a:p>
        </p:txBody>
      </p:sp>
      <p:pic>
        <p:nvPicPr>
          <p:cNvPr id="4" name="Содержимое 3" descr="IMG202502180946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214422"/>
            <a:ext cx="5882233" cy="4411675"/>
          </a:xfrm>
        </p:spPr>
      </p:pic>
      <p:pic>
        <p:nvPicPr>
          <p:cNvPr id="5" name="Рисунок 4" descr="IMG202502180946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2928934"/>
            <a:ext cx="4643437" cy="348257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Пластилиновый город</a:t>
            </a:r>
            <a:endParaRPr lang="ru-RU" dirty="0"/>
          </a:p>
        </p:txBody>
      </p:sp>
      <p:pic>
        <p:nvPicPr>
          <p:cNvPr id="4" name="Содержимое 3" descr="IMG202502211834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8926" y="2143116"/>
            <a:ext cx="6034617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Пластилиновый город</a:t>
            </a:r>
            <a:endParaRPr lang="ru-RU" sz="3200" dirty="0"/>
          </a:p>
        </p:txBody>
      </p:sp>
      <p:pic>
        <p:nvPicPr>
          <p:cNvPr id="4" name="Содержимое 3" descr="IMG2025012816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4374630" cy="3280973"/>
          </a:xfrm>
        </p:spPr>
      </p:pic>
      <p:pic>
        <p:nvPicPr>
          <p:cNvPr id="5" name="Рисунок 4" descr="IMG20250128160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786058"/>
            <a:ext cx="5429256" cy="40719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27</Words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  МБОУ «Средняя общеобразовательная школа № 19 имени Героя Советского Союза М.К. Нехаева» (дошкольное отделение №3)    Проект   «Пластилиновый город»  Старшая группа № 7 «Солнышко»                                                             Воспитатели: Бурова Е.С. Калашникова О.В.   </vt:lpstr>
      <vt:lpstr>Актуальность В дошкольном возрасте начинает формироваться чувство патриотизма: любовь и привязанность к Родине, преданность ей, ответственность за неё, желание трудиться на благо, беречь её богатства. Базовым этапом формирования у детей любви к Родине следует считать накопление ими социального опыта жизни в своём городе, приобщение к миру его культуры.  </vt:lpstr>
      <vt:lpstr>Цель: создание социальной ситуации развития в процессе занятий лепкой «Пластилиновый город». Задачи: - Создать условия для закрепления знаний у детей о родном городе, достопримечательностях города; - Создать условия для развития способностей лепить сооружения, транспорт, животных, людей и мн. др.; закрепление умения пользоваться пластилином; развития мелкой моторики рук.   - Учить детей создавать образ города\села; - Учить лепить объёмные постройки; подбирать самостоятельно цвета; - Развивать воображение; - Закреплять представления детей о родном городе, об улицах города, о празднике – дне рождения города; - Воспитывать любовь к родному городу; - Привлечение родителей в создании улицы города. </vt:lpstr>
      <vt:lpstr>Пластилиновый город</vt:lpstr>
      <vt:lpstr>Пластилиновый город</vt:lpstr>
      <vt:lpstr>Пластилиновый город</vt:lpstr>
      <vt:lpstr>Пластилиновый город</vt:lpstr>
      <vt:lpstr>Пластилиновый город</vt:lpstr>
      <vt:lpstr>Пластилиновый город</vt:lpstr>
      <vt:lpstr>СПАСИБО ЗА ВНИМАНИЕ…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«Средняя общеобразовательная школа № 19 имени Героя Советского Союза М.К. Нехаева» (дошкольное отделение №3)    Проект   «Пластилиновый город»  Старшая группа № 7 «Солнышко»                                                             Воспитатели: Бурова Е.С. Калашникова О.В.</dc:title>
  <dc:creator>LENOVO</dc:creator>
  <cp:lastModifiedBy>LENOVO</cp:lastModifiedBy>
  <cp:revision>2</cp:revision>
  <dcterms:created xsi:type="dcterms:W3CDTF">2025-02-24T01:52:13Z</dcterms:created>
  <dcterms:modified xsi:type="dcterms:W3CDTF">2025-02-24T04:38:52Z</dcterms:modified>
</cp:coreProperties>
</file>