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59" r:id="rId6"/>
    <p:sldId id="260" r:id="rId7"/>
    <p:sldId id="271" r:id="rId8"/>
    <p:sldId id="261" r:id="rId9"/>
    <p:sldId id="272" r:id="rId10"/>
    <p:sldId id="273" r:id="rId11"/>
    <p:sldId id="262" r:id="rId12"/>
    <p:sldId id="274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9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МБОУ «Средняя общеобразовательная школа № 19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имени Героя Советского Союза М.К.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Нехаева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(дошкольное отделение №3)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«Космос»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Подготовительная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группа № 7 «Солнышко»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Воспитатели: Бурова Е.С.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Мокшина Л.С.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г.Сергиев-Посад 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Настольные игры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260422_1610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285860"/>
            <a:ext cx="3881969" cy="2911477"/>
          </a:xfrm>
        </p:spPr>
      </p:pic>
      <p:pic>
        <p:nvPicPr>
          <p:cNvPr id="5" name="Рисунок 4" descr="IMG_20260421_0742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428736"/>
            <a:ext cx="4286248" cy="3214686"/>
          </a:xfrm>
          <a:prstGeom prst="rect">
            <a:avLst/>
          </a:prstGeom>
        </p:spPr>
      </p:pic>
      <p:pic>
        <p:nvPicPr>
          <p:cNvPr id="6" name="Рисунок 5" descr="IMG_20260421_0731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3357562"/>
            <a:ext cx="1982387" cy="2643182"/>
          </a:xfrm>
          <a:prstGeom prst="rect">
            <a:avLst/>
          </a:prstGeom>
        </p:spPr>
      </p:pic>
      <p:pic>
        <p:nvPicPr>
          <p:cNvPr id="7" name="Рисунок 6" descr="IMG_20260421_073121.jpg"/>
          <p:cNvPicPr>
            <a:picLocks noChangeAspect="1"/>
          </p:cNvPicPr>
          <p:nvPr/>
        </p:nvPicPr>
        <p:blipFill>
          <a:blip r:embed="rId5" cstate="print"/>
          <a:srcRect l="21429" b="32142"/>
          <a:stretch>
            <a:fillRect/>
          </a:stretch>
        </p:blipFill>
        <p:spPr>
          <a:xfrm>
            <a:off x="3357554" y="3500438"/>
            <a:ext cx="2357436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Спортивное мероприятие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_20251212_110739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18037" b="34339"/>
          <a:stretch>
            <a:fillRect/>
          </a:stretch>
        </p:blipFill>
        <p:spPr>
          <a:xfrm>
            <a:off x="142844" y="1285860"/>
            <a:ext cx="4946135" cy="2971808"/>
          </a:xfrm>
        </p:spPr>
      </p:pic>
      <p:pic>
        <p:nvPicPr>
          <p:cNvPr id="8" name="Рисунок 7" descr="IMG_20251212_104023.jpg"/>
          <p:cNvPicPr>
            <a:picLocks noChangeAspect="1"/>
          </p:cNvPicPr>
          <p:nvPr/>
        </p:nvPicPr>
        <p:blipFill>
          <a:blip r:embed="rId3" cstate="print"/>
          <a:srcRect l="8333" t="15625" r="9722" b="34375"/>
          <a:stretch>
            <a:fillRect/>
          </a:stretch>
        </p:blipFill>
        <p:spPr>
          <a:xfrm>
            <a:off x="5214942" y="1285860"/>
            <a:ext cx="3687987" cy="3000396"/>
          </a:xfrm>
          <a:prstGeom prst="rect">
            <a:avLst/>
          </a:prstGeom>
        </p:spPr>
      </p:pic>
      <p:pic>
        <p:nvPicPr>
          <p:cNvPr id="9" name="Рисунок 8" descr="IMG_20260407_092708.jpg"/>
          <p:cNvPicPr>
            <a:picLocks noChangeAspect="1"/>
          </p:cNvPicPr>
          <p:nvPr/>
        </p:nvPicPr>
        <p:blipFill>
          <a:blip r:embed="rId4" cstate="print"/>
          <a:srcRect l="5555" t="40625" b="5208"/>
          <a:stretch>
            <a:fillRect/>
          </a:stretch>
        </p:blipFill>
        <p:spPr>
          <a:xfrm>
            <a:off x="1500166" y="4357694"/>
            <a:ext cx="3071816" cy="2349045"/>
          </a:xfrm>
          <a:prstGeom prst="rect">
            <a:avLst/>
          </a:prstGeom>
        </p:spPr>
      </p:pic>
      <p:pic>
        <p:nvPicPr>
          <p:cNvPr id="10" name="Рисунок 9" descr="IMG_20260407_093953.jpg"/>
          <p:cNvPicPr>
            <a:picLocks noChangeAspect="1"/>
          </p:cNvPicPr>
          <p:nvPr/>
        </p:nvPicPr>
        <p:blipFill>
          <a:blip r:embed="rId5" cstate="print"/>
          <a:srcRect l="1562" t="13541" r="13281"/>
          <a:stretch>
            <a:fillRect/>
          </a:stretch>
        </p:blipFill>
        <p:spPr>
          <a:xfrm>
            <a:off x="5000628" y="4071942"/>
            <a:ext cx="3458274" cy="263335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Совместное творчество родителей и детей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260410_1806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3044" b="21712"/>
          <a:stretch>
            <a:fillRect/>
          </a:stretch>
        </p:blipFill>
        <p:spPr>
          <a:xfrm>
            <a:off x="1428728" y="2000240"/>
            <a:ext cx="6786610" cy="371477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Беседы, рассматривание иллюстраций</a:t>
            </a:r>
            <a:endParaRPr lang="ru-RU" dirty="0"/>
          </a:p>
        </p:txBody>
      </p:sp>
      <p:pic>
        <p:nvPicPr>
          <p:cNvPr id="3" name="Рисунок 2" descr="IMG_20260407_0850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714488"/>
            <a:ext cx="3286148" cy="4381531"/>
          </a:xfrm>
          <a:prstGeom prst="rect">
            <a:avLst/>
          </a:prstGeom>
        </p:spPr>
      </p:pic>
      <p:pic>
        <p:nvPicPr>
          <p:cNvPr id="4" name="Рисунок 3" descr="IMG_20260407_0853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714488"/>
            <a:ext cx="3214692" cy="42862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Беседы, рассматривание иллюстраций</a:t>
            </a:r>
            <a:endParaRPr lang="ru-RU" dirty="0"/>
          </a:p>
        </p:txBody>
      </p:sp>
      <p:pic>
        <p:nvPicPr>
          <p:cNvPr id="3" name="Рисунок 2" descr="IMG_20260417_1232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285992"/>
            <a:ext cx="4381530" cy="3286148"/>
          </a:xfrm>
          <a:prstGeom prst="rect">
            <a:avLst/>
          </a:prstGeom>
        </p:spPr>
      </p:pic>
      <p:pic>
        <p:nvPicPr>
          <p:cNvPr id="4" name="Рисунок 3" descr="IMG_20260417_123151.jpg"/>
          <p:cNvPicPr>
            <a:picLocks noChangeAspect="1"/>
          </p:cNvPicPr>
          <p:nvPr/>
        </p:nvPicPr>
        <p:blipFill>
          <a:blip r:embed="rId3" cstate="print"/>
          <a:srcRect b="20454"/>
          <a:stretch>
            <a:fillRect/>
          </a:stretch>
        </p:blipFill>
        <p:spPr>
          <a:xfrm>
            <a:off x="4786314" y="4214818"/>
            <a:ext cx="4190997" cy="2500330"/>
          </a:xfrm>
          <a:prstGeom prst="rect">
            <a:avLst/>
          </a:prstGeom>
        </p:spPr>
      </p:pic>
      <p:pic>
        <p:nvPicPr>
          <p:cNvPr id="5" name="Рисунок 4" descr="IMG20250411155840.jpg"/>
          <p:cNvPicPr>
            <a:picLocks noChangeAspect="1"/>
          </p:cNvPicPr>
          <p:nvPr/>
        </p:nvPicPr>
        <p:blipFill>
          <a:blip r:embed="rId4" cstate="print"/>
          <a:srcRect l="-5696" r="5062" b="16454"/>
          <a:stretch>
            <a:fillRect/>
          </a:stretch>
        </p:blipFill>
        <p:spPr>
          <a:xfrm>
            <a:off x="4786314" y="1643050"/>
            <a:ext cx="3786214" cy="23574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Беседы, рассматривание иллюстраций</a:t>
            </a:r>
            <a:endParaRPr lang="ru-RU" dirty="0"/>
          </a:p>
        </p:txBody>
      </p:sp>
      <p:pic>
        <p:nvPicPr>
          <p:cNvPr id="3" name="Рисунок 2" descr="IMG_20260421_095656.jpg"/>
          <p:cNvPicPr>
            <a:picLocks noChangeAspect="1"/>
          </p:cNvPicPr>
          <p:nvPr/>
        </p:nvPicPr>
        <p:blipFill>
          <a:blip r:embed="rId2" cstate="print"/>
          <a:srcRect l="19531" t="15625"/>
          <a:stretch>
            <a:fillRect/>
          </a:stretch>
        </p:blipFill>
        <p:spPr>
          <a:xfrm>
            <a:off x="0" y="1428736"/>
            <a:ext cx="4500562" cy="3539278"/>
          </a:xfrm>
          <a:prstGeom prst="rect">
            <a:avLst/>
          </a:prstGeom>
        </p:spPr>
      </p:pic>
      <p:pic>
        <p:nvPicPr>
          <p:cNvPr id="4" name="Рисунок 3" descr="IMG_20260421_095556.jpg"/>
          <p:cNvPicPr>
            <a:picLocks noChangeAspect="1"/>
          </p:cNvPicPr>
          <p:nvPr/>
        </p:nvPicPr>
        <p:blipFill>
          <a:blip r:embed="rId3" cstate="print"/>
          <a:srcRect l="12500" t="33333"/>
          <a:stretch>
            <a:fillRect/>
          </a:stretch>
        </p:blipFill>
        <p:spPr>
          <a:xfrm>
            <a:off x="4857752" y="1500174"/>
            <a:ext cx="4036214" cy="2306405"/>
          </a:xfrm>
          <a:prstGeom prst="rect">
            <a:avLst/>
          </a:prstGeom>
        </p:spPr>
      </p:pic>
      <p:pic>
        <p:nvPicPr>
          <p:cNvPr id="5" name="Рисунок 4" descr="IMG_20260421_1006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3857628"/>
            <a:ext cx="3857620" cy="28932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 презентации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504080917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1303" b="535"/>
          <a:stretch>
            <a:fillRect/>
          </a:stretch>
        </p:blipFill>
        <p:spPr>
          <a:xfrm>
            <a:off x="561903" y="2500306"/>
            <a:ext cx="3312629" cy="2786082"/>
          </a:xfrm>
        </p:spPr>
      </p:pic>
      <p:pic>
        <p:nvPicPr>
          <p:cNvPr id="7" name="Рисунок 6" descr="IMG20250408091630.jpg"/>
          <p:cNvPicPr>
            <a:picLocks noChangeAspect="1"/>
          </p:cNvPicPr>
          <p:nvPr/>
        </p:nvPicPr>
        <p:blipFill>
          <a:blip r:embed="rId3" cstate="print"/>
          <a:srcRect l="14535" r="8720" b="37030"/>
          <a:stretch>
            <a:fillRect/>
          </a:stretch>
        </p:blipFill>
        <p:spPr>
          <a:xfrm>
            <a:off x="4429124" y="2857496"/>
            <a:ext cx="4295210" cy="264320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детей: аппликация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20250325161946.jpg"/>
          <p:cNvPicPr>
            <a:picLocks noChangeAspect="1"/>
          </p:cNvPicPr>
          <p:nvPr/>
        </p:nvPicPr>
        <p:blipFill>
          <a:blip r:embed="rId2" cstate="print"/>
          <a:srcRect l="18055" t="12500" r="18055" b="30208"/>
          <a:stretch>
            <a:fillRect/>
          </a:stretch>
        </p:blipFill>
        <p:spPr>
          <a:xfrm>
            <a:off x="1000100" y="1428736"/>
            <a:ext cx="2357454" cy="2818695"/>
          </a:xfrm>
          <a:prstGeom prst="rect">
            <a:avLst/>
          </a:prstGeom>
        </p:spPr>
      </p:pic>
      <p:pic>
        <p:nvPicPr>
          <p:cNvPr id="8" name="Содержимое 7" descr="IMG_20260219_09073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429256" y="1357298"/>
            <a:ext cx="3160184" cy="2370138"/>
          </a:xfrm>
        </p:spPr>
      </p:pic>
      <p:pic>
        <p:nvPicPr>
          <p:cNvPr id="9" name="Рисунок 8" descr="IMG_20260219_0905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4000504"/>
            <a:ext cx="3619493" cy="2714620"/>
          </a:xfrm>
          <a:prstGeom prst="rect">
            <a:avLst/>
          </a:prstGeom>
        </p:spPr>
      </p:pic>
      <p:pic>
        <p:nvPicPr>
          <p:cNvPr id="10" name="Рисунок 9" descr="IMG_20260415_1437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3857628"/>
            <a:ext cx="4000496" cy="30003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 детей: 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онструирование</a:t>
            </a:r>
            <a:endParaRPr lang="ru-RU" dirty="0"/>
          </a:p>
        </p:txBody>
      </p:sp>
      <p:pic>
        <p:nvPicPr>
          <p:cNvPr id="4" name="Содержимое 3" descr="IMG_20260406_1543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4610"/>
          <a:stretch>
            <a:fillRect/>
          </a:stretch>
        </p:blipFill>
        <p:spPr>
          <a:xfrm>
            <a:off x="214282" y="1643050"/>
            <a:ext cx="2774959" cy="3071834"/>
          </a:xfrm>
        </p:spPr>
      </p:pic>
      <p:pic>
        <p:nvPicPr>
          <p:cNvPr id="5" name="Рисунок 4" descr="IMG_20260406_1548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1500174"/>
            <a:ext cx="4000496" cy="3000372"/>
          </a:xfrm>
          <a:prstGeom prst="rect">
            <a:avLst/>
          </a:prstGeom>
        </p:spPr>
      </p:pic>
      <p:pic>
        <p:nvPicPr>
          <p:cNvPr id="6" name="Рисунок 5" descr="IMG_20260406_154827.jpg"/>
          <p:cNvPicPr>
            <a:picLocks noChangeAspect="1"/>
          </p:cNvPicPr>
          <p:nvPr/>
        </p:nvPicPr>
        <p:blipFill>
          <a:blip r:embed="rId4" cstate="print"/>
          <a:srcRect l="11111" t="13541" r="18055" b="4166"/>
          <a:stretch>
            <a:fillRect/>
          </a:stretch>
        </p:blipFill>
        <p:spPr>
          <a:xfrm>
            <a:off x="2000232" y="3214686"/>
            <a:ext cx="1983083" cy="3071834"/>
          </a:xfrm>
          <a:prstGeom prst="rect">
            <a:avLst/>
          </a:prstGeom>
        </p:spPr>
      </p:pic>
      <p:pic>
        <p:nvPicPr>
          <p:cNvPr id="7" name="Рисунок 6" descr="IMG_20260406_160335.jpg"/>
          <p:cNvPicPr>
            <a:picLocks noChangeAspect="1"/>
          </p:cNvPicPr>
          <p:nvPr/>
        </p:nvPicPr>
        <p:blipFill>
          <a:blip r:embed="rId5" cstate="print"/>
          <a:srcRect l="18055" t="3125" r="13889" b="18750"/>
          <a:stretch>
            <a:fillRect/>
          </a:stretch>
        </p:blipFill>
        <p:spPr>
          <a:xfrm>
            <a:off x="4143372" y="3500438"/>
            <a:ext cx="1773567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детей: рисование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G_20260406_1701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500174"/>
            <a:ext cx="2933707" cy="3911609"/>
          </a:xfrm>
        </p:spPr>
      </p:pic>
      <p:pic>
        <p:nvPicPr>
          <p:cNvPr id="9" name="Рисунок 8" descr="IMG_20260406_1712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571612"/>
            <a:ext cx="4429124" cy="3321843"/>
          </a:xfrm>
          <a:prstGeom prst="rect">
            <a:avLst/>
          </a:prstGeom>
        </p:spPr>
      </p:pic>
      <p:pic>
        <p:nvPicPr>
          <p:cNvPr id="10" name="Рисунок 9" descr="IMG_20260406_171335.jpg"/>
          <p:cNvPicPr>
            <a:picLocks noChangeAspect="1"/>
          </p:cNvPicPr>
          <p:nvPr/>
        </p:nvPicPr>
        <p:blipFill>
          <a:blip r:embed="rId4" cstate="print"/>
          <a:srcRect l="4166" t="11458" r="12500" b="13541"/>
          <a:stretch>
            <a:fillRect/>
          </a:stretch>
        </p:blipFill>
        <p:spPr>
          <a:xfrm>
            <a:off x="2643174" y="3000372"/>
            <a:ext cx="2738457" cy="32861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 детей: рисование</a:t>
            </a:r>
            <a:endParaRPr lang="ru-RU" dirty="0"/>
          </a:p>
        </p:txBody>
      </p:sp>
      <p:pic>
        <p:nvPicPr>
          <p:cNvPr id="4" name="Содержимое 3" descr="IMG_20260416_1757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500306"/>
            <a:ext cx="4231754" cy="3173816"/>
          </a:xfrm>
        </p:spPr>
      </p:pic>
      <p:pic>
        <p:nvPicPr>
          <p:cNvPr id="5" name="Рисунок 4" descr="IMG_20260422_162410.jpg"/>
          <p:cNvPicPr>
            <a:picLocks noChangeAspect="1"/>
          </p:cNvPicPr>
          <p:nvPr/>
        </p:nvPicPr>
        <p:blipFill>
          <a:blip r:embed="rId3" cstate="print"/>
          <a:srcRect l="4166" t="17708" b="4166"/>
          <a:stretch>
            <a:fillRect/>
          </a:stretch>
        </p:blipFill>
        <p:spPr>
          <a:xfrm>
            <a:off x="4643438" y="1785926"/>
            <a:ext cx="4286262" cy="46589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54</Words>
  <PresentationFormat>Экран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МБОУ «Средняя общеобразовательная школа № 19 имени Героя Советского Союза М.К. Нехаева» (дошкольное отделение №3)   Проект  «Космос»  Подготовительная группа № 7 «Солнышко»                                                                         Воспитатели: Бурова Е.С.                                                     Мокшина Л.С.                                                              г.Сергиев-Посад – 2026 г. </vt:lpstr>
      <vt:lpstr>Беседы, рассматривание иллюстраций</vt:lpstr>
      <vt:lpstr>Беседы, рассматривание иллюстраций</vt:lpstr>
      <vt:lpstr>Беседы, рассматривание иллюстраций</vt:lpstr>
      <vt:lpstr>Показ презентации </vt:lpstr>
      <vt:lpstr>Художественно-эстетическое развитие детей: аппликация</vt:lpstr>
      <vt:lpstr>Художественно-эстетическое развитие детей: конструирование</vt:lpstr>
      <vt:lpstr>Художественно-эстетическое развитие детей: рисование</vt:lpstr>
      <vt:lpstr>Художественно-эстетическое развитие детей: рисование</vt:lpstr>
      <vt:lpstr>Настольные игры</vt:lpstr>
      <vt:lpstr>Спортивное мероприятие</vt:lpstr>
      <vt:lpstr>Совместное творчество родителей и детей</vt:lpstr>
      <vt:lpstr>СПАСИБО ЗА ВНИМАНИЕ…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«Средняя общеобразовательная школа № 19 имени Героя Советского Союза М.К. Нехаева» (дошкольное отделение №3)   Проект  «Космос»  Старшая группа № 7 «Солнышко»                                                                         Воспитатели: Бурова Е.С.                                                     Калашникова О.В.                                                                г.Сергиев-Посад – 2025 г.</dc:title>
  <dc:creator>LENOVO</dc:creator>
  <cp:lastModifiedBy>LENOVO</cp:lastModifiedBy>
  <cp:revision>5</cp:revision>
  <dcterms:created xsi:type="dcterms:W3CDTF">2025-05-23T03:36:02Z</dcterms:created>
  <dcterms:modified xsi:type="dcterms:W3CDTF">2026-04-23T16:26:33Z</dcterms:modified>
</cp:coreProperties>
</file>